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301" r:id="rId4"/>
    <p:sldId id="302" r:id="rId5"/>
    <p:sldId id="303" r:id="rId6"/>
    <p:sldId id="319" r:id="rId7"/>
    <p:sldId id="311" r:id="rId8"/>
    <p:sldId id="312" r:id="rId9"/>
    <p:sldId id="313" r:id="rId10"/>
    <p:sldId id="320" r:id="rId11"/>
    <p:sldId id="314" r:id="rId12"/>
    <p:sldId id="305" r:id="rId13"/>
    <p:sldId id="315" r:id="rId14"/>
    <p:sldId id="307" r:id="rId15"/>
    <p:sldId id="321" r:id="rId16"/>
    <p:sldId id="308" r:id="rId17"/>
    <p:sldId id="309" r:id="rId18"/>
    <p:sldId id="322" r:id="rId19"/>
    <p:sldId id="323" r:id="rId20"/>
    <p:sldId id="324" r:id="rId21"/>
    <p:sldId id="317" r:id="rId22"/>
    <p:sldId id="325" r:id="rId23"/>
    <p:sldId id="318" r:id="rId24"/>
    <p:sldId id="316" r:id="rId25"/>
    <p:sldId id="310" r:id="rId26"/>
    <p:sldId id="326" r:id="rId27"/>
  </p:sldIdLst>
  <p:sldSz cx="12192000" cy="6858000"/>
  <p:notesSz cx="6669088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1E7"/>
    <a:srgbClr val="27B675"/>
    <a:srgbClr val="E7FECC"/>
    <a:srgbClr val="E2F0D9"/>
    <a:srgbClr val="FE5900"/>
    <a:srgbClr val="FE6201"/>
    <a:srgbClr val="981B13"/>
    <a:srgbClr val="FF6201"/>
    <a:srgbClr val="32555E"/>
    <a:srgbClr val="BED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44BE8-1099-4733-A4FB-E427FDE6639B}" v="39" dt="2022-12-14T09:09:01.9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rremans Wim" userId="3b0ac3ce-0ad7-465f-9847-2be73965b3a2" providerId="ADAL" clId="{6F90B0E1-1EEF-4A8F-87EE-1461A3203995}"/>
    <pc:docChg chg="custSel addSld modSld sldOrd">
      <pc:chgData name="Borremans Wim" userId="3b0ac3ce-0ad7-465f-9847-2be73965b3a2" providerId="ADAL" clId="{6F90B0E1-1EEF-4A8F-87EE-1461A3203995}" dt="2022-02-02T11:17:50.422" v="508" actId="1076"/>
      <pc:docMkLst>
        <pc:docMk/>
      </pc:docMkLst>
      <pc:sldChg chg="delSp modSp mod">
        <pc:chgData name="Borremans Wim" userId="3b0ac3ce-0ad7-465f-9847-2be73965b3a2" providerId="ADAL" clId="{6F90B0E1-1EEF-4A8F-87EE-1461A3203995}" dt="2022-01-25T09:18:41.266" v="1" actId="732"/>
        <pc:sldMkLst>
          <pc:docMk/>
          <pc:sldMk cId="3310423526" sldId="258"/>
        </pc:sldMkLst>
        <pc:spChg chg="del">
          <ac:chgData name="Borremans Wim" userId="3b0ac3ce-0ad7-465f-9847-2be73965b3a2" providerId="ADAL" clId="{6F90B0E1-1EEF-4A8F-87EE-1461A3203995}" dt="2022-01-25T09:18:29.816" v="0" actId="478"/>
          <ac:spMkLst>
            <pc:docMk/>
            <pc:sldMk cId="3310423526" sldId="258"/>
            <ac:spMk id="3" creationId="{068DAA3C-9496-4A7D-ACB6-6C5BBF429FF7}"/>
          </ac:spMkLst>
        </pc:spChg>
        <pc:picChg chg="mod modCrop">
          <ac:chgData name="Borremans Wim" userId="3b0ac3ce-0ad7-465f-9847-2be73965b3a2" providerId="ADAL" clId="{6F90B0E1-1EEF-4A8F-87EE-1461A3203995}" dt="2022-01-25T09:18:41.266" v="1" actId="732"/>
          <ac:picMkLst>
            <pc:docMk/>
            <pc:sldMk cId="3310423526" sldId="258"/>
            <ac:picMk id="11" creationId="{2F0A81B7-11D1-41F2-9DEF-FFF12917406B}"/>
          </ac:picMkLst>
        </pc:picChg>
      </pc:sldChg>
      <pc:sldChg chg="delSp mod">
        <pc:chgData name="Borremans Wim" userId="3b0ac3ce-0ad7-465f-9847-2be73965b3a2" providerId="ADAL" clId="{6F90B0E1-1EEF-4A8F-87EE-1461A3203995}" dt="2022-01-25T09:19:12.459" v="2" actId="478"/>
        <pc:sldMkLst>
          <pc:docMk/>
          <pc:sldMk cId="3490244385" sldId="302"/>
        </pc:sldMkLst>
        <pc:spChg chg="del">
          <ac:chgData name="Borremans Wim" userId="3b0ac3ce-0ad7-465f-9847-2be73965b3a2" providerId="ADAL" clId="{6F90B0E1-1EEF-4A8F-87EE-1461A3203995}" dt="2022-01-25T09:19:12.459" v="2" actId="478"/>
          <ac:spMkLst>
            <pc:docMk/>
            <pc:sldMk cId="3490244385" sldId="302"/>
            <ac:spMk id="11" creationId="{48C4CB41-D453-43C5-91F1-6ED20A864C3F}"/>
          </ac:spMkLst>
        </pc:spChg>
      </pc:sldChg>
      <pc:sldChg chg="delSp modSp mod">
        <pc:chgData name="Borremans Wim" userId="3b0ac3ce-0ad7-465f-9847-2be73965b3a2" providerId="ADAL" clId="{6F90B0E1-1EEF-4A8F-87EE-1461A3203995}" dt="2022-01-25T09:20:16.421" v="4" actId="6549"/>
        <pc:sldMkLst>
          <pc:docMk/>
          <pc:sldMk cId="3493238937" sldId="303"/>
        </pc:sldMkLst>
        <pc:spChg chg="del">
          <ac:chgData name="Borremans Wim" userId="3b0ac3ce-0ad7-465f-9847-2be73965b3a2" providerId="ADAL" clId="{6F90B0E1-1EEF-4A8F-87EE-1461A3203995}" dt="2022-01-25T09:20:08.429" v="3" actId="478"/>
          <ac:spMkLst>
            <pc:docMk/>
            <pc:sldMk cId="3493238937" sldId="303"/>
            <ac:spMk id="11" creationId="{48C4CB41-D453-43C5-91F1-6ED20A864C3F}"/>
          </ac:spMkLst>
        </pc:spChg>
        <pc:spChg chg="mod">
          <ac:chgData name="Borremans Wim" userId="3b0ac3ce-0ad7-465f-9847-2be73965b3a2" providerId="ADAL" clId="{6F90B0E1-1EEF-4A8F-87EE-1461A3203995}" dt="2022-01-25T09:20:16.421" v="4" actId="6549"/>
          <ac:spMkLst>
            <pc:docMk/>
            <pc:sldMk cId="3493238937" sldId="303"/>
            <ac:spMk id="18" creationId="{C195B48B-27D4-4EC9-8FB8-8C13853B3726}"/>
          </ac:spMkLst>
        </pc:spChg>
      </pc:sldChg>
      <pc:sldChg chg="modSp mod">
        <pc:chgData name="Borremans Wim" userId="3b0ac3ce-0ad7-465f-9847-2be73965b3a2" providerId="ADAL" clId="{6F90B0E1-1EEF-4A8F-87EE-1461A3203995}" dt="2022-02-02T10:30:05.089" v="502" actId="20577"/>
        <pc:sldMkLst>
          <pc:docMk/>
          <pc:sldMk cId="1551872427" sldId="305"/>
        </pc:sldMkLst>
        <pc:spChg chg="mod">
          <ac:chgData name="Borremans Wim" userId="3b0ac3ce-0ad7-465f-9847-2be73965b3a2" providerId="ADAL" clId="{6F90B0E1-1EEF-4A8F-87EE-1461A3203995}" dt="2022-02-02T10:30:05.089" v="502" actId="20577"/>
          <ac:spMkLst>
            <pc:docMk/>
            <pc:sldMk cId="1551872427" sldId="305"/>
            <ac:spMk id="26" creationId="{5C7CFB0D-2FA3-4821-BA2F-20DBBCC44CD8}"/>
          </ac:spMkLst>
        </pc:spChg>
      </pc:sldChg>
      <pc:sldChg chg="modSp mod ord">
        <pc:chgData name="Borremans Wim" userId="3b0ac3ce-0ad7-465f-9847-2be73965b3a2" providerId="ADAL" clId="{6F90B0E1-1EEF-4A8F-87EE-1461A3203995}" dt="2022-02-02T10:27:38.145" v="457" actId="20577"/>
        <pc:sldMkLst>
          <pc:docMk/>
          <pc:sldMk cId="531121389" sldId="307"/>
        </pc:sldMkLst>
        <pc:spChg chg="mod">
          <ac:chgData name="Borremans Wim" userId="3b0ac3ce-0ad7-465f-9847-2be73965b3a2" providerId="ADAL" clId="{6F90B0E1-1EEF-4A8F-87EE-1461A3203995}" dt="2022-02-02T10:27:38.145" v="457" actId="20577"/>
          <ac:spMkLst>
            <pc:docMk/>
            <pc:sldMk cId="531121389" sldId="307"/>
            <ac:spMk id="15" creationId="{717796DD-3B75-4068-9BD3-1EC90388F8C3}"/>
          </ac:spMkLst>
        </pc:spChg>
      </pc:sldChg>
      <pc:sldChg chg="addSp modSp mod">
        <pc:chgData name="Borremans Wim" userId="3b0ac3ce-0ad7-465f-9847-2be73965b3a2" providerId="ADAL" clId="{6F90B0E1-1EEF-4A8F-87EE-1461A3203995}" dt="2022-02-01T08:58:33.841" v="199" actId="1076"/>
        <pc:sldMkLst>
          <pc:docMk/>
          <pc:sldMk cId="1741001035" sldId="309"/>
        </pc:sldMkLst>
        <pc:spChg chg="add mod">
          <ac:chgData name="Borremans Wim" userId="3b0ac3ce-0ad7-465f-9847-2be73965b3a2" providerId="ADAL" clId="{6F90B0E1-1EEF-4A8F-87EE-1461A3203995}" dt="2022-02-01T08:58:33.841" v="199" actId="1076"/>
          <ac:spMkLst>
            <pc:docMk/>
            <pc:sldMk cId="1741001035" sldId="309"/>
            <ac:spMk id="25" creationId="{F878BC2B-9BCB-4D11-9304-4405E118F7A4}"/>
          </ac:spMkLst>
        </pc:spChg>
      </pc:sldChg>
      <pc:sldChg chg="delSp modSp mod">
        <pc:chgData name="Borremans Wim" userId="3b0ac3ce-0ad7-465f-9847-2be73965b3a2" providerId="ADAL" clId="{6F90B0E1-1EEF-4A8F-87EE-1461A3203995}" dt="2022-01-25T09:21:11.157" v="81" actId="1076"/>
        <pc:sldMkLst>
          <pc:docMk/>
          <pc:sldMk cId="3572055769" sldId="311"/>
        </pc:sldMkLst>
        <pc:spChg chg="del">
          <ac:chgData name="Borremans Wim" userId="3b0ac3ce-0ad7-465f-9847-2be73965b3a2" providerId="ADAL" clId="{6F90B0E1-1EEF-4A8F-87EE-1461A3203995}" dt="2022-01-25T09:20:57.786" v="77" actId="478"/>
          <ac:spMkLst>
            <pc:docMk/>
            <pc:sldMk cId="3572055769" sldId="311"/>
            <ac:spMk id="11" creationId="{48C4CB41-D453-43C5-91F1-6ED20A864C3F}"/>
          </ac:spMkLst>
        </pc:spChg>
        <pc:spChg chg="mod">
          <ac:chgData name="Borremans Wim" userId="3b0ac3ce-0ad7-465f-9847-2be73965b3a2" providerId="ADAL" clId="{6F90B0E1-1EEF-4A8F-87EE-1461A3203995}" dt="2022-01-25T09:21:11.157" v="81" actId="1076"/>
          <ac:spMkLst>
            <pc:docMk/>
            <pc:sldMk cId="3572055769" sldId="311"/>
            <ac:spMk id="21" creationId="{CC28FE0C-C3EB-4471-B88D-8BA876A19164}"/>
          </ac:spMkLst>
        </pc:spChg>
      </pc:sldChg>
      <pc:sldChg chg="addSp delSp modSp mod">
        <pc:chgData name="Borremans Wim" userId="3b0ac3ce-0ad7-465f-9847-2be73965b3a2" providerId="ADAL" clId="{6F90B0E1-1EEF-4A8F-87EE-1461A3203995}" dt="2022-02-01T09:15:21.392" v="233" actId="1037"/>
        <pc:sldMkLst>
          <pc:docMk/>
          <pc:sldMk cId="1264096939" sldId="312"/>
        </pc:sldMkLst>
        <pc:spChg chg="del">
          <ac:chgData name="Borremans Wim" userId="3b0ac3ce-0ad7-465f-9847-2be73965b3a2" providerId="ADAL" clId="{6F90B0E1-1EEF-4A8F-87EE-1461A3203995}" dt="2022-01-25T09:21:37.425" v="82" actId="478"/>
          <ac:spMkLst>
            <pc:docMk/>
            <pc:sldMk cId="1264096939" sldId="312"/>
            <ac:spMk id="27" creationId="{A46E3C86-0DC0-48CB-B840-84823FCF2BB1}"/>
          </ac:spMkLst>
        </pc:spChg>
        <pc:picChg chg="mod modCrop">
          <ac:chgData name="Borremans Wim" userId="3b0ac3ce-0ad7-465f-9847-2be73965b3a2" providerId="ADAL" clId="{6F90B0E1-1EEF-4A8F-87EE-1461A3203995}" dt="2022-02-01T09:14:31.083" v="206" actId="1076"/>
          <ac:picMkLst>
            <pc:docMk/>
            <pc:sldMk cId="1264096939" sldId="312"/>
            <ac:picMk id="5" creationId="{2A3C8912-E3CF-4212-90A4-D012E4E11148}"/>
          </ac:picMkLst>
        </pc:picChg>
        <pc:picChg chg="mod">
          <ac:chgData name="Borremans Wim" userId="3b0ac3ce-0ad7-465f-9847-2be73965b3a2" providerId="ADAL" clId="{6F90B0E1-1EEF-4A8F-87EE-1461A3203995}" dt="2022-02-01T09:15:21.392" v="233" actId="1037"/>
          <ac:picMkLst>
            <pc:docMk/>
            <pc:sldMk cId="1264096939" sldId="312"/>
            <ac:picMk id="9" creationId="{60FBBF45-C4C9-45F8-BF31-EEC5BFBA4932}"/>
          </ac:picMkLst>
        </pc:picChg>
        <pc:picChg chg="add mod modCrop">
          <ac:chgData name="Borremans Wim" userId="3b0ac3ce-0ad7-465f-9847-2be73965b3a2" providerId="ADAL" clId="{6F90B0E1-1EEF-4A8F-87EE-1461A3203995}" dt="2022-02-01T09:14:29.514" v="205" actId="1076"/>
          <ac:picMkLst>
            <pc:docMk/>
            <pc:sldMk cId="1264096939" sldId="312"/>
            <ac:picMk id="11" creationId="{34297C9A-745D-4562-A02D-8F2A26F5D2CE}"/>
          </ac:picMkLst>
        </pc:picChg>
      </pc:sldChg>
      <pc:sldChg chg="delSp modSp mod modAnim">
        <pc:chgData name="Borremans Wim" userId="3b0ac3ce-0ad7-465f-9847-2be73965b3a2" providerId="ADAL" clId="{6F90B0E1-1EEF-4A8F-87EE-1461A3203995}" dt="2022-02-02T11:17:50.422" v="508" actId="1076"/>
        <pc:sldMkLst>
          <pc:docMk/>
          <pc:sldMk cId="3671042575" sldId="313"/>
        </pc:sldMkLst>
        <pc:spChg chg="mod">
          <ac:chgData name="Borremans Wim" userId="3b0ac3ce-0ad7-465f-9847-2be73965b3a2" providerId="ADAL" clId="{6F90B0E1-1EEF-4A8F-87EE-1461A3203995}" dt="2022-02-02T11:17:49.084" v="507" actId="1076"/>
          <ac:spMkLst>
            <pc:docMk/>
            <pc:sldMk cId="3671042575" sldId="313"/>
            <ac:spMk id="6" creationId="{850659D7-D841-4937-9F94-D4FB69B95EAC}"/>
          </ac:spMkLst>
        </pc:spChg>
        <pc:spChg chg="mod">
          <ac:chgData name="Borremans Wim" userId="3b0ac3ce-0ad7-465f-9847-2be73965b3a2" providerId="ADAL" clId="{6F90B0E1-1EEF-4A8F-87EE-1461A3203995}" dt="2022-02-02T11:17:45.502" v="506" actId="1076"/>
          <ac:spMkLst>
            <pc:docMk/>
            <pc:sldMk cId="3671042575" sldId="313"/>
            <ac:spMk id="20" creationId="{64379EC2-8554-4D59-849D-EA02E399D21C}"/>
          </ac:spMkLst>
        </pc:spChg>
        <pc:spChg chg="del">
          <ac:chgData name="Borremans Wim" userId="3b0ac3ce-0ad7-465f-9847-2be73965b3a2" providerId="ADAL" clId="{6F90B0E1-1EEF-4A8F-87EE-1461A3203995}" dt="2022-02-02T11:17:34.974" v="503" actId="478"/>
          <ac:spMkLst>
            <pc:docMk/>
            <pc:sldMk cId="3671042575" sldId="313"/>
            <ac:spMk id="26" creationId="{C11A473D-AA43-4FCA-B2CF-B91AE7B2530A}"/>
          </ac:spMkLst>
        </pc:spChg>
        <pc:picChg chg="mod">
          <ac:chgData name="Borremans Wim" userId="3b0ac3ce-0ad7-465f-9847-2be73965b3a2" providerId="ADAL" clId="{6F90B0E1-1EEF-4A8F-87EE-1461A3203995}" dt="2022-02-02T11:17:42.262" v="505" actId="1076"/>
          <ac:picMkLst>
            <pc:docMk/>
            <pc:sldMk cId="3671042575" sldId="313"/>
            <ac:picMk id="8" creationId="{CA00CCAD-D725-4959-82FE-FBD865912036}"/>
          </ac:picMkLst>
        </pc:picChg>
        <pc:picChg chg="mod">
          <ac:chgData name="Borremans Wim" userId="3b0ac3ce-0ad7-465f-9847-2be73965b3a2" providerId="ADAL" clId="{6F90B0E1-1EEF-4A8F-87EE-1461A3203995}" dt="2022-02-02T11:17:50.422" v="508" actId="1076"/>
          <ac:picMkLst>
            <pc:docMk/>
            <pc:sldMk cId="3671042575" sldId="313"/>
            <ac:picMk id="9" creationId="{E5755D1F-2815-43B9-874E-7EF5E93A4FE5}"/>
          </ac:picMkLst>
        </pc:picChg>
      </pc:sldChg>
      <pc:sldChg chg="addSp modSp mod">
        <pc:chgData name="Borremans Wim" userId="3b0ac3ce-0ad7-465f-9847-2be73965b3a2" providerId="ADAL" clId="{6F90B0E1-1EEF-4A8F-87EE-1461A3203995}" dt="2022-02-02T10:29:10.696" v="466" actId="1076"/>
        <pc:sldMkLst>
          <pc:docMk/>
          <pc:sldMk cId="1980384744" sldId="314"/>
        </pc:sldMkLst>
        <pc:picChg chg="mod">
          <ac:chgData name="Borremans Wim" userId="3b0ac3ce-0ad7-465f-9847-2be73965b3a2" providerId="ADAL" clId="{6F90B0E1-1EEF-4A8F-87EE-1461A3203995}" dt="2022-02-02T10:29:08.417" v="465" actId="1076"/>
          <ac:picMkLst>
            <pc:docMk/>
            <pc:sldMk cId="1980384744" sldId="314"/>
            <ac:picMk id="6" creationId="{6D848E21-3B8A-4080-BB4C-4C56C1E4E5C4}"/>
          </ac:picMkLst>
        </pc:picChg>
        <pc:picChg chg="add mod">
          <ac:chgData name="Borremans Wim" userId="3b0ac3ce-0ad7-465f-9847-2be73965b3a2" providerId="ADAL" clId="{6F90B0E1-1EEF-4A8F-87EE-1461A3203995}" dt="2022-02-02T10:29:10.696" v="466" actId="1076"/>
          <ac:picMkLst>
            <pc:docMk/>
            <pc:sldMk cId="1980384744" sldId="314"/>
            <ac:picMk id="9" creationId="{4FFD58D1-18C5-4E69-9483-01F1F58C52B4}"/>
          </ac:picMkLst>
        </pc:picChg>
      </pc:sldChg>
      <pc:sldChg chg="modSp">
        <pc:chgData name="Borremans Wim" userId="3b0ac3ce-0ad7-465f-9847-2be73965b3a2" providerId="ADAL" clId="{6F90B0E1-1EEF-4A8F-87EE-1461A3203995}" dt="2022-02-01T09:16:32.827" v="253" actId="6549"/>
        <pc:sldMkLst>
          <pc:docMk/>
          <pc:sldMk cId="1126208875" sldId="315"/>
        </pc:sldMkLst>
        <pc:spChg chg="mod">
          <ac:chgData name="Borremans Wim" userId="3b0ac3ce-0ad7-465f-9847-2be73965b3a2" providerId="ADAL" clId="{6F90B0E1-1EEF-4A8F-87EE-1461A3203995}" dt="2022-02-01T09:16:32.827" v="253" actId="6549"/>
          <ac:spMkLst>
            <pc:docMk/>
            <pc:sldMk cId="1126208875" sldId="315"/>
            <ac:spMk id="21" creationId="{DE8BBC6C-89E3-47E7-A360-C642C9F93782}"/>
          </ac:spMkLst>
        </pc:spChg>
      </pc:sldChg>
      <pc:sldChg chg="modSp mod">
        <pc:chgData name="Borremans Wim" userId="3b0ac3ce-0ad7-465f-9847-2be73965b3a2" providerId="ADAL" clId="{6F90B0E1-1EEF-4A8F-87EE-1461A3203995}" dt="2022-01-25T09:27:08.466" v="116" actId="20577"/>
        <pc:sldMkLst>
          <pc:docMk/>
          <pc:sldMk cId="553573291" sldId="317"/>
        </pc:sldMkLst>
        <pc:spChg chg="mod">
          <ac:chgData name="Borremans Wim" userId="3b0ac3ce-0ad7-465f-9847-2be73965b3a2" providerId="ADAL" clId="{6F90B0E1-1EEF-4A8F-87EE-1461A3203995}" dt="2022-01-25T09:27:08.466" v="116" actId="20577"/>
          <ac:spMkLst>
            <pc:docMk/>
            <pc:sldMk cId="553573291" sldId="317"/>
            <ac:spMk id="5" creationId="{1457027D-0D26-4AFA-8B1A-86AC8A38B01A}"/>
          </ac:spMkLst>
        </pc:spChg>
      </pc:sldChg>
      <pc:sldChg chg="ord modAnim">
        <pc:chgData name="Borremans Wim" userId="3b0ac3ce-0ad7-465f-9847-2be73965b3a2" providerId="ADAL" clId="{6F90B0E1-1EEF-4A8F-87EE-1461A3203995}" dt="2022-02-01T14:47:02.629" v="255"/>
        <pc:sldMkLst>
          <pc:docMk/>
          <pc:sldMk cId="2888656756" sldId="318"/>
        </pc:sldMkLst>
      </pc:sldChg>
      <pc:sldChg chg="delSp modSp mod">
        <pc:chgData name="Borremans Wim" userId="3b0ac3ce-0ad7-465f-9847-2be73965b3a2" providerId="ADAL" clId="{6F90B0E1-1EEF-4A8F-87EE-1461A3203995}" dt="2022-01-25T09:20:49.669" v="76" actId="20577"/>
        <pc:sldMkLst>
          <pc:docMk/>
          <pc:sldMk cId="1849580212" sldId="319"/>
        </pc:sldMkLst>
        <pc:spChg chg="del">
          <ac:chgData name="Borremans Wim" userId="3b0ac3ce-0ad7-465f-9847-2be73965b3a2" providerId="ADAL" clId="{6F90B0E1-1EEF-4A8F-87EE-1461A3203995}" dt="2022-01-25T09:20:24.159" v="5" actId="478"/>
          <ac:spMkLst>
            <pc:docMk/>
            <pc:sldMk cId="1849580212" sldId="319"/>
            <ac:spMk id="11" creationId="{48C4CB41-D453-43C5-91F1-6ED20A864C3F}"/>
          </ac:spMkLst>
        </pc:spChg>
        <pc:spChg chg="mod">
          <ac:chgData name="Borremans Wim" userId="3b0ac3ce-0ad7-465f-9847-2be73965b3a2" providerId="ADAL" clId="{6F90B0E1-1EEF-4A8F-87EE-1461A3203995}" dt="2022-01-25T09:20:49.669" v="76" actId="20577"/>
          <ac:spMkLst>
            <pc:docMk/>
            <pc:sldMk cId="1849580212" sldId="319"/>
            <ac:spMk id="18" creationId="{C195B48B-27D4-4EC9-8FB8-8C13853B3726}"/>
          </ac:spMkLst>
        </pc:spChg>
      </pc:sldChg>
      <pc:sldChg chg="modSp mod">
        <pc:chgData name="Borremans Wim" userId="3b0ac3ce-0ad7-465f-9847-2be73965b3a2" providerId="ADAL" clId="{6F90B0E1-1EEF-4A8F-87EE-1461A3203995}" dt="2022-01-25T09:22:18.238" v="91" actId="20577"/>
        <pc:sldMkLst>
          <pc:docMk/>
          <pc:sldMk cId="1924332641" sldId="320"/>
        </pc:sldMkLst>
        <pc:spChg chg="mod">
          <ac:chgData name="Borremans Wim" userId="3b0ac3ce-0ad7-465f-9847-2be73965b3a2" providerId="ADAL" clId="{6F90B0E1-1EEF-4A8F-87EE-1461A3203995}" dt="2022-01-25T09:22:18.238" v="91" actId="20577"/>
          <ac:spMkLst>
            <pc:docMk/>
            <pc:sldMk cId="1924332641" sldId="320"/>
            <ac:spMk id="27" creationId="{FD4328A4-4743-41EF-9C42-58C18D2A21F7}"/>
          </ac:spMkLst>
        </pc:spChg>
      </pc:sldChg>
      <pc:sldChg chg="modSp mod">
        <pc:chgData name="Borremans Wim" userId="3b0ac3ce-0ad7-465f-9847-2be73965b3a2" providerId="ADAL" clId="{6F90B0E1-1EEF-4A8F-87EE-1461A3203995}" dt="2022-01-25T09:25:45.772" v="112" actId="20577"/>
        <pc:sldMkLst>
          <pc:docMk/>
          <pc:sldMk cId="1836340608" sldId="321"/>
        </pc:sldMkLst>
        <pc:spChg chg="mod">
          <ac:chgData name="Borremans Wim" userId="3b0ac3ce-0ad7-465f-9847-2be73965b3a2" providerId="ADAL" clId="{6F90B0E1-1EEF-4A8F-87EE-1461A3203995}" dt="2022-01-25T09:25:45.772" v="112" actId="20577"/>
          <ac:spMkLst>
            <pc:docMk/>
            <pc:sldMk cId="1836340608" sldId="321"/>
            <ac:spMk id="14" creationId="{2D8DB8DC-2BD6-4462-B460-F1C0E77EF4C5}"/>
          </ac:spMkLst>
        </pc:spChg>
      </pc:sldChg>
      <pc:sldChg chg="modAnim">
        <pc:chgData name="Borremans Wim" userId="3b0ac3ce-0ad7-465f-9847-2be73965b3a2" providerId="ADAL" clId="{6F90B0E1-1EEF-4A8F-87EE-1461A3203995}" dt="2022-02-01T08:57:29.443" v="159"/>
        <pc:sldMkLst>
          <pc:docMk/>
          <pc:sldMk cId="4157954102" sldId="322"/>
        </pc:sldMkLst>
      </pc:sldChg>
      <pc:sldChg chg="modAnim">
        <pc:chgData name="Borremans Wim" userId="3b0ac3ce-0ad7-465f-9847-2be73965b3a2" providerId="ADAL" clId="{6F90B0E1-1EEF-4A8F-87EE-1461A3203995}" dt="2022-01-25T12:43:41.463" v="143"/>
        <pc:sldMkLst>
          <pc:docMk/>
          <pc:sldMk cId="600329058" sldId="323"/>
        </pc:sldMkLst>
      </pc:sldChg>
      <pc:sldChg chg="modAnim">
        <pc:chgData name="Borremans Wim" userId="3b0ac3ce-0ad7-465f-9847-2be73965b3a2" providerId="ADAL" clId="{6F90B0E1-1EEF-4A8F-87EE-1461A3203995}" dt="2022-01-25T12:44:08.741" v="152"/>
        <pc:sldMkLst>
          <pc:docMk/>
          <pc:sldMk cId="3618233429" sldId="324"/>
        </pc:sldMkLst>
      </pc:sldChg>
      <pc:sldChg chg="modSp mod">
        <pc:chgData name="Borremans Wim" userId="3b0ac3ce-0ad7-465f-9847-2be73965b3a2" providerId="ADAL" clId="{6F90B0E1-1EEF-4A8F-87EE-1461A3203995}" dt="2022-01-25T09:27:42.650" v="138" actId="20577"/>
        <pc:sldMkLst>
          <pc:docMk/>
          <pc:sldMk cId="1702672866" sldId="325"/>
        </pc:sldMkLst>
        <pc:spChg chg="mod">
          <ac:chgData name="Borremans Wim" userId="3b0ac3ce-0ad7-465f-9847-2be73965b3a2" providerId="ADAL" clId="{6F90B0E1-1EEF-4A8F-87EE-1461A3203995}" dt="2022-01-25T09:27:42.650" v="138" actId="20577"/>
          <ac:spMkLst>
            <pc:docMk/>
            <pc:sldMk cId="1702672866" sldId="325"/>
            <ac:spMk id="5" creationId="{1457027D-0D26-4AFA-8B1A-86AC8A38B01A}"/>
          </ac:spMkLst>
        </pc:spChg>
      </pc:sldChg>
      <pc:sldChg chg="addSp delSp modSp add mod">
        <pc:chgData name="Borremans Wim" userId="3b0ac3ce-0ad7-465f-9847-2be73965b3a2" providerId="ADAL" clId="{6F90B0E1-1EEF-4A8F-87EE-1461A3203995}" dt="2022-02-02T09:13:01.583" v="348" actId="14100"/>
        <pc:sldMkLst>
          <pc:docMk/>
          <pc:sldMk cId="277501195" sldId="326"/>
        </pc:sldMkLst>
        <pc:spChg chg="del">
          <ac:chgData name="Borremans Wim" userId="3b0ac3ce-0ad7-465f-9847-2be73965b3a2" providerId="ADAL" clId="{6F90B0E1-1EEF-4A8F-87EE-1461A3203995}" dt="2022-02-02T09:07:16.694" v="268" actId="478"/>
          <ac:spMkLst>
            <pc:docMk/>
            <pc:sldMk cId="277501195" sldId="326"/>
            <ac:spMk id="10" creationId="{486C068D-B94C-4C57-A1B6-D19C98489E16}"/>
          </ac:spMkLst>
        </pc:spChg>
        <pc:spChg chg="mod">
          <ac:chgData name="Borremans Wim" userId="3b0ac3ce-0ad7-465f-9847-2be73965b3a2" providerId="ADAL" clId="{6F90B0E1-1EEF-4A8F-87EE-1461A3203995}" dt="2022-02-02T09:07:22.952" v="276" actId="20577"/>
          <ac:spMkLst>
            <pc:docMk/>
            <pc:sldMk cId="277501195" sldId="326"/>
            <ac:spMk id="12" creationId="{BCD05034-8487-47E7-BC67-D6BAEAA75DCF}"/>
          </ac:spMkLst>
        </pc:spChg>
        <pc:spChg chg="del">
          <ac:chgData name="Borremans Wim" userId="3b0ac3ce-0ad7-465f-9847-2be73965b3a2" providerId="ADAL" clId="{6F90B0E1-1EEF-4A8F-87EE-1461A3203995}" dt="2022-02-02T09:07:02.253" v="259" actId="478"/>
          <ac:spMkLst>
            <pc:docMk/>
            <pc:sldMk cId="277501195" sldId="326"/>
            <ac:spMk id="24" creationId="{103B2DE2-026B-4E71-948A-0731E26EA783}"/>
          </ac:spMkLst>
        </pc:spChg>
        <pc:spChg chg="del">
          <ac:chgData name="Borremans Wim" userId="3b0ac3ce-0ad7-465f-9847-2be73965b3a2" providerId="ADAL" clId="{6F90B0E1-1EEF-4A8F-87EE-1461A3203995}" dt="2022-02-02T09:07:03.385" v="260" actId="478"/>
          <ac:spMkLst>
            <pc:docMk/>
            <pc:sldMk cId="277501195" sldId="326"/>
            <ac:spMk id="25" creationId="{B3AF1C14-617F-4BE9-B288-6CF881143C7E}"/>
          </ac:spMkLst>
        </pc:spChg>
        <pc:spChg chg="mod">
          <ac:chgData name="Borremans Wim" userId="3b0ac3ce-0ad7-465f-9847-2be73965b3a2" providerId="ADAL" clId="{6F90B0E1-1EEF-4A8F-87EE-1461A3203995}" dt="2022-02-02T09:07:49.094" v="336" actId="14100"/>
          <ac:spMkLst>
            <pc:docMk/>
            <pc:sldMk cId="277501195" sldId="326"/>
            <ac:spMk id="26" creationId="{23A8C87B-426A-4C6C-94A3-EBAA807337D5}"/>
          </ac:spMkLst>
        </pc:spChg>
        <pc:picChg chg="del">
          <ac:chgData name="Borremans Wim" userId="3b0ac3ce-0ad7-465f-9847-2be73965b3a2" providerId="ADAL" clId="{6F90B0E1-1EEF-4A8F-87EE-1461A3203995}" dt="2022-02-02T09:06:59.923" v="257" actId="478"/>
          <ac:picMkLst>
            <pc:docMk/>
            <pc:sldMk cId="277501195" sldId="326"/>
            <ac:picMk id="2" creationId="{D333D48F-E239-44E1-BA69-CB75D1B83F13}"/>
          </ac:picMkLst>
        </pc:picChg>
        <pc:picChg chg="del">
          <ac:chgData name="Borremans Wim" userId="3b0ac3ce-0ad7-465f-9847-2be73965b3a2" providerId="ADAL" clId="{6F90B0E1-1EEF-4A8F-87EE-1461A3203995}" dt="2022-02-02T09:07:04.087" v="261" actId="478"/>
          <ac:picMkLst>
            <pc:docMk/>
            <pc:sldMk cId="277501195" sldId="326"/>
            <ac:picMk id="4" creationId="{0AA3DFB6-0BD2-4BC4-9620-F5557BEE3607}"/>
          </ac:picMkLst>
        </pc:picChg>
        <pc:picChg chg="del">
          <ac:chgData name="Borremans Wim" userId="3b0ac3ce-0ad7-465f-9847-2be73965b3a2" providerId="ADAL" clId="{6F90B0E1-1EEF-4A8F-87EE-1461A3203995}" dt="2022-02-02T09:07:00.796" v="258" actId="478"/>
          <ac:picMkLst>
            <pc:docMk/>
            <pc:sldMk cId="277501195" sldId="326"/>
            <ac:picMk id="5" creationId="{6E994C27-4EEC-40B4-9A4A-07DF44E6C5F1}"/>
          </ac:picMkLst>
        </pc:picChg>
        <pc:picChg chg="del">
          <ac:chgData name="Borremans Wim" userId="3b0ac3ce-0ad7-465f-9847-2be73965b3a2" providerId="ADAL" clId="{6F90B0E1-1EEF-4A8F-87EE-1461A3203995}" dt="2022-02-02T09:07:04.954" v="262" actId="478"/>
          <ac:picMkLst>
            <pc:docMk/>
            <pc:sldMk cId="277501195" sldId="326"/>
            <ac:picMk id="11" creationId="{AAA42D44-FFE9-4B12-A3E3-C40ED05D3DCF}"/>
          </ac:picMkLst>
        </pc:picChg>
        <pc:picChg chg="add mod">
          <ac:chgData name="Borremans Wim" userId="3b0ac3ce-0ad7-465f-9847-2be73965b3a2" providerId="ADAL" clId="{6F90B0E1-1EEF-4A8F-87EE-1461A3203995}" dt="2022-02-02T09:12:55.614" v="346" actId="1076"/>
          <ac:picMkLst>
            <pc:docMk/>
            <pc:sldMk cId="277501195" sldId="326"/>
            <ac:picMk id="20" creationId="{0F2D07A3-E0F7-4481-BB29-89CD3AD1FD72}"/>
          </ac:picMkLst>
        </pc:picChg>
        <pc:picChg chg="add mod">
          <ac:chgData name="Borremans Wim" userId="3b0ac3ce-0ad7-465f-9847-2be73965b3a2" providerId="ADAL" clId="{6F90B0E1-1EEF-4A8F-87EE-1461A3203995}" dt="2022-02-02T09:13:01.583" v="348" actId="14100"/>
          <ac:picMkLst>
            <pc:docMk/>
            <pc:sldMk cId="277501195" sldId="326"/>
            <ac:picMk id="21" creationId="{8F5513EE-E331-444C-866F-F993B8EE046B}"/>
          </ac:picMkLst>
        </pc:picChg>
        <pc:picChg chg="add mod">
          <ac:chgData name="Borremans Wim" userId="3b0ac3ce-0ad7-465f-9847-2be73965b3a2" providerId="ADAL" clId="{6F90B0E1-1EEF-4A8F-87EE-1461A3203995}" dt="2022-02-02T09:12:57.942" v="347" actId="1076"/>
          <ac:picMkLst>
            <pc:docMk/>
            <pc:sldMk cId="277501195" sldId="326"/>
            <ac:picMk id="27" creationId="{E7A8EC0B-543B-4162-AC55-9B068C2A1A0D}"/>
          </ac:picMkLst>
        </pc:picChg>
      </pc:sldChg>
    </pc:docChg>
  </pc:docChgLst>
  <pc:docChgLst>
    <pc:chgData name="Borremans Wim" userId="3b0ac3ce-0ad7-465f-9847-2be73965b3a2" providerId="ADAL" clId="{62B50033-EADA-488B-91EE-0112720C96C7}"/>
    <pc:docChg chg="undo custSel modSld sldOrd">
      <pc:chgData name="Borremans Wim" userId="3b0ac3ce-0ad7-465f-9847-2be73965b3a2" providerId="ADAL" clId="{62B50033-EADA-488B-91EE-0112720C96C7}" dt="2022-01-18T12:34:17.270" v="130" actId="478"/>
      <pc:docMkLst>
        <pc:docMk/>
      </pc:docMkLst>
      <pc:sldChg chg="modSp mod">
        <pc:chgData name="Borremans Wim" userId="3b0ac3ce-0ad7-465f-9847-2be73965b3a2" providerId="ADAL" clId="{62B50033-EADA-488B-91EE-0112720C96C7}" dt="2022-01-18T12:09:32.774" v="13" actId="3062"/>
        <pc:sldMkLst>
          <pc:docMk/>
          <pc:sldMk cId="3310423526" sldId="258"/>
        </pc:sldMkLst>
        <pc:spChg chg="mod">
          <ac:chgData name="Borremans Wim" userId="3b0ac3ce-0ad7-465f-9847-2be73965b3a2" providerId="ADAL" clId="{62B50033-EADA-488B-91EE-0112720C96C7}" dt="2022-01-18T12:09:32.774" v="13" actId="3062"/>
          <ac:spMkLst>
            <pc:docMk/>
            <pc:sldMk cId="3310423526" sldId="258"/>
            <ac:spMk id="2" creationId="{94DE484B-96F8-4657-B8F1-183B1F1FE1C2}"/>
          </ac:spMkLst>
        </pc:spChg>
      </pc:sldChg>
      <pc:sldChg chg="addSp delSp modSp mod">
        <pc:chgData name="Borremans Wim" userId="3b0ac3ce-0ad7-465f-9847-2be73965b3a2" providerId="ADAL" clId="{62B50033-EADA-488B-91EE-0112720C96C7}" dt="2022-01-18T12:15:21.632" v="74" actId="1076"/>
        <pc:sldMkLst>
          <pc:docMk/>
          <pc:sldMk cId="3490244385" sldId="302"/>
        </pc:sldMkLst>
        <pc:spChg chg="add del">
          <ac:chgData name="Borremans Wim" userId="3b0ac3ce-0ad7-465f-9847-2be73965b3a2" providerId="ADAL" clId="{62B50033-EADA-488B-91EE-0112720C96C7}" dt="2022-01-18T12:13:06.831" v="32" actId="478"/>
          <ac:spMkLst>
            <pc:docMk/>
            <pc:sldMk cId="3490244385" sldId="302"/>
            <ac:spMk id="5" creationId="{5387BF74-9E21-47ED-B2BB-95762237FF5D}"/>
          </ac:spMkLst>
        </pc:spChg>
        <pc:spChg chg="add mod">
          <ac:chgData name="Borremans Wim" userId="3b0ac3ce-0ad7-465f-9847-2be73965b3a2" providerId="ADAL" clId="{62B50033-EADA-488B-91EE-0112720C96C7}" dt="2022-01-18T12:15:20.099" v="73" actId="1076"/>
          <ac:spMkLst>
            <pc:docMk/>
            <pc:sldMk cId="3490244385" sldId="302"/>
            <ac:spMk id="6" creationId="{B929926D-5FC7-4792-9A1E-4C251D978230}"/>
          </ac:spMkLst>
        </pc:spChg>
        <pc:picChg chg="add mod modCrop">
          <ac:chgData name="Borremans Wim" userId="3b0ac3ce-0ad7-465f-9847-2be73965b3a2" providerId="ADAL" clId="{62B50033-EADA-488B-91EE-0112720C96C7}" dt="2022-01-18T12:15:17.650" v="71" actId="1076"/>
          <ac:picMkLst>
            <pc:docMk/>
            <pc:sldMk cId="3490244385" sldId="302"/>
            <ac:picMk id="2" creationId="{1839943A-5DAE-49E8-98C8-3BDD48E1BF4C}"/>
          </ac:picMkLst>
        </pc:picChg>
        <pc:picChg chg="add mod">
          <ac:chgData name="Borremans Wim" userId="3b0ac3ce-0ad7-465f-9847-2be73965b3a2" providerId="ADAL" clId="{62B50033-EADA-488B-91EE-0112720C96C7}" dt="2022-01-18T12:14:22.617" v="62"/>
          <ac:picMkLst>
            <pc:docMk/>
            <pc:sldMk cId="3490244385" sldId="302"/>
            <ac:picMk id="7" creationId="{B17E1128-C2CC-4344-817E-5BA9577D1957}"/>
          </ac:picMkLst>
        </pc:picChg>
        <pc:picChg chg="mod">
          <ac:chgData name="Borremans Wim" userId="3b0ac3ce-0ad7-465f-9847-2be73965b3a2" providerId="ADAL" clId="{62B50033-EADA-488B-91EE-0112720C96C7}" dt="2022-01-18T12:13:48.885" v="50" actId="1076"/>
          <ac:picMkLst>
            <pc:docMk/>
            <pc:sldMk cId="3490244385" sldId="302"/>
            <ac:picMk id="19" creationId="{F4F9B857-5CE6-4F96-8BBF-A1E0DA659BDB}"/>
          </ac:picMkLst>
        </pc:picChg>
        <pc:picChg chg="mod">
          <ac:chgData name="Borremans Wim" userId="3b0ac3ce-0ad7-465f-9847-2be73965b3a2" providerId="ADAL" clId="{62B50033-EADA-488B-91EE-0112720C96C7}" dt="2022-01-18T12:13:56.747" v="56" actId="1076"/>
          <ac:picMkLst>
            <pc:docMk/>
            <pc:sldMk cId="3490244385" sldId="302"/>
            <ac:picMk id="21" creationId="{E4F73626-3124-4507-92D8-B750D089678D}"/>
          </ac:picMkLst>
        </pc:picChg>
        <pc:picChg chg="mod">
          <ac:chgData name="Borremans Wim" userId="3b0ac3ce-0ad7-465f-9847-2be73965b3a2" providerId="ADAL" clId="{62B50033-EADA-488B-91EE-0112720C96C7}" dt="2022-01-18T12:15:18.643" v="72" actId="1076"/>
          <ac:picMkLst>
            <pc:docMk/>
            <pc:sldMk cId="3490244385" sldId="302"/>
            <ac:picMk id="2050" creationId="{0EC76FEB-74AA-4558-8AB6-9439102CBED2}"/>
          </ac:picMkLst>
        </pc:picChg>
        <pc:picChg chg="mod">
          <ac:chgData name="Borremans Wim" userId="3b0ac3ce-0ad7-465f-9847-2be73965b3a2" providerId="ADAL" clId="{62B50033-EADA-488B-91EE-0112720C96C7}" dt="2022-01-18T12:15:21.632" v="74" actId="1076"/>
          <ac:picMkLst>
            <pc:docMk/>
            <pc:sldMk cId="3490244385" sldId="302"/>
            <ac:picMk id="2052" creationId="{76521095-6974-4345-9BD3-ADB10003807B}"/>
          </ac:picMkLst>
        </pc:picChg>
      </pc:sldChg>
      <pc:sldChg chg="addSp delSp modSp mod">
        <pc:chgData name="Borremans Wim" userId="3b0ac3ce-0ad7-465f-9847-2be73965b3a2" providerId="ADAL" clId="{62B50033-EADA-488B-91EE-0112720C96C7}" dt="2022-01-18T12:08:56.160" v="10"/>
        <pc:sldMkLst>
          <pc:docMk/>
          <pc:sldMk cId="1264096939" sldId="312"/>
        </pc:sldMkLst>
        <pc:picChg chg="mod ord">
          <ac:chgData name="Borremans Wim" userId="3b0ac3ce-0ad7-465f-9847-2be73965b3a2" providerId="ADAL" clId="{62B50033-EADA-488B-91EE-0112720C96C7}" dt="2022-01-18T12:08:50.414" v="9"/>
          <ac:picMkLst>
            <pc:docMk/>
            <pc:sldMk cId="1264096939" sldId="312"/>
            <ac:picMk id="6" creationId="{225F124A-B773-4517-9150-472F36B49350}"/>
          </ac:picMkLst>
        </pc:picChg>
        <pc:picChg chg="del">
          <ac:chgData name="Borremans Wim" userId="3b0ac3ce-0ad7-465f-9847-2be73965b3a2" providerId="ADAL" clId="{62B50033-EADA-488B-91EE-0112720C96C7}" dt="2022-01-18T12:07:17.810" v="1" actId="478"/>
          <ac:picMkLst>
            <pc:docMk/>
            <pc:sldMk cId="1264096939" sldId="312"/>
            <ac:picMk id="11" creationId="{7410E2E2-AA58-401F-BAE7-E00B6678BE68}"/>
          </ac:picMkLst>
        </pc:picChg>
        <pc:picChg chg="add mod">
          <ac:chgData name="Borremans Wim" userId="3b0ac3ce-0ad7-465f-9847-2be73965b3a2" providerId="ADAL" clId="{62B50033-EADA-488B-91EE-0112720C96C7}" dt="2022-01-18T12:08:56.160" v="10"/>
          <ac:picMkLst>
            <pc:docMk/>
            <pc:sldMk cId="1264096939" sldId="312"/>
            <ac:picMk id="14" creationId="{128E3045-2BDB-4B80-9979-67495076B048}"/>
          </ac:picMkLst>
        </pc:picChg>
        <pc:picChg chg="del">
          <ac:chgData name="Borremans Wim" userId="3b0ac3ce-0ad7-465f-9847-2be73965b3a2" providerId="ADAL" clId="{62B50033-EADA-488B-91EE-0112720C96C7}" dt="2022-01-18T12:07:16.158" v="0" actId="478"/>
          <ac:picMkLst>
            <pc:docMk/>
            <pc:sldMk cId="1264096939" sldId="312"/>
            <ac:picMk id="26" creationId="{2A9C7499-74C6-49D5-874C-5CE9BEBD88ED}"/>
          </ac:picMkLst>
        </pc:picChg>
      </pc:sldChg>
      <pc:sldChg chg="delSp modSp mod">
        <pc:chgData name="Borremans Wim" userId="3b0ac3ce-0ad7-465f-9847-2be73965b3a2" providerId="ADAL" clId="{62B50033-EADA-488B-91EE-0112720C96C7}" dt="2022-01-18T12:34:17.270" v="130" actId="478"/>
        <pc:sldMkLst>
          <pc:docMk/>
          <pc:sldMk cId="1126208875" sldId="315"/>
        </pc:sldMkLst>
        <pc:spChg chg="del mod">
          <ac:chgData name="Borremans Wim" userId="3b0ac3ce-0ad7-465f-9847-2be73965b3a2" providerId="ADAL" clId="{62B50033-EADA-488B-91EE-0112720C96C7}" dt="2022-01-18T12:34:15.965" v="129" actId="478"/>
          <ac:spMkLst>
            <pc:docMk/>
            <pc:sldMk cId="1126208875" sldId="315"/>
            <ac:spMk id="6" creationId="{4812D8FE-EDD0-4A5D-960F-A8C179B08549}"/>
          </ac:spMkLst>
        </pc:spChg>
        <pc:spChg chg="del mod">
          <ac:chgData name="Borremans Wim" userId="3b0ac3ce-0ad7-465f-9847-2be73965b3a2" providerId="ADAL" clId="{62B50033-EADA-488B-91EE-0112720C96C7}" dt="2022-01-18T12:34:17.270" v="130" actId="478"/>
          <ac:spMkLst>
            <pc:docMk/>
            <pc:sldMk cId="1126208875" sldId="315"/>
            <ac:spMk id="17" creationId="{9FE3D7FD-FDDE-4BD0-A071-6F7956DB2F98}"/>
          </ac:spMkLst>
        </pc:spChg>
        <pc:spChg chg="mod">
          <ac:chgData name="Borremans Wim" userId="3b0ac3ce-0ad7-465f-9847-2be73965b3a2" providerId="ADAL" clId="{62B50033-EADA-488B-91EE-0112720C96C7}" dt="2022-01-18T12:24:03.429" v="127" actId="20577"/>
          <ac:spMkLst>
            <pc:docMk/>
            <pc:sldMk cId="1126208875" sldId="315"/>
            <ac:spMk id="21" creationId="{DE8BBC6C-89E3-47E7-A360-C642C9F93782}"/>
          </ac:spMkLst>
        </pc:spChg>
        <pc:picChg chg="del mod">
          <ac:chgData name="Borremans Wim" userId="3b0ac3ce-0ad7-465f-9847-2be73965b3a2" providerId="ADAL" clId="{62B50033-EADA-488B-91EE-0112720C96C7}" dt="2022-01-18T12:34:14.378" v="128" actId="478"/>
          <ac:picMkLst>
            <pc:docMk/>
            <pc:sldMk cId="1126208875" sldId="315"/>
            <ac:picMk id="5" creationId="{79DDD055-D860-4CFE-B7ED-98149425F06C}"/>
          </ac:picMkLst>
        </pc:picChg>
      </pc:sldChg>
      <pc:sldChg chg="modSp mod ord">
        <pc:chgData name="Borremans Wim" userId="3b0ac3ce-0ad7-465f-9847-2be73965b3a2" providerId="ADAL" clId="{62B50033-EADA-488B-91EE-0112720C96C7}" dt="2022-01-18T12:20:10.227" v="116" actId="1076"/>
        <pc:sldMkLst>
          <pc:docMk/>
          <pc:sldMk cId="553573291" sldId="317"/>
        </pc:sldMkLst>
        <pc:picChg chg="mod">
          <ac:chgData name="Borremans Wim" userId="3b0ac3ce-0ad7-465f-9847-2be73965b3a2" providerId="ADAL" clId="{62B50033-EADA-488B-91EE-0112720C96C7}" dt="2022-01-18T12:20:10.227" v="116" actId="1076"/>
          <ac:picMkLst>
            <pc:docMk/>
            <pc:sldMk cId="553573291" sldId="317"/>
            <ac:picMk id="2" creationId="{1FEAB0C5-DF8B-46D9-9BF3-CB65C68D0B88}"/>
          </ac:picMkLst>
        </pc:picChg>
      </pc:sldChg>
      <pc:sldChg chg="modSp mod">
        <pc:chgData name="Borremans Wim" userId="3b0ac3ce-0ad7-465f-9847-2be73965b3a2" providerId="ADAL" clId="{62B50033-EADA-488B-91EE-0112720C96C7}" dt="2022-01-18T12:20:45.520" v="122" actId="1076"/>
        <pc:sldMkLst>
          <pc:docMk/>
          <pc:sldMk cId="2888656756" sldId="318"/>
        </pc:sldMkLst>
        <pc:spChg chg="mod">
          <ac:chgData name="Borremans Wim" userId="3b0ac3ce-0ad7-465f-9847-2be73965b3a2" providerId="ADAL" clId="{62B50033-EADA-488B-91EE-0112720C96C7}" dt="2022-01-18T12:17:21.139" v="112" actId="20577"/>
          <ac:spMkLst>
            <pc:docMk/>
            <pc:sldMk cId="2888656756" sldId="318"/>
            <ac:spMk id="28" creationId="{A942759E-4326-4ADF-9B4E-513C52655B50}"/>
          </ac:spMkLst>
        </pc:spChg>
        <pc:spChg chg="mod">
          <ac:chgData name="Borremans Wim" userId="3b0ac3ce-0ad7-465f-9847-2be73965b3a2" providerId="ADAL" clId="{62B50033-EADA-488B-91EE-0112720C96C7}" dt="2022-01-18T12:17:26.587" v="113" actId="20577"/>
          <ac:spMkLst>
            <pc:docMk/>
            <pc:sldMk cId="2888656756" sldId="318"/>
            <ac:spMk id="32" creationId="{13406E9C-3515-4F82-8197-0B4CF9D01A5B}"/>
          </ac:spMkLst>
        </pc:spChg>
        <pc:picChg chg="mod">
          <ac:chgData name="Borremans Wim" userId="3b0ac3ce-0ad7-465f-9847-2be73965b3a2" providerId="ADAL" clId="{62B50033-EADA-488B-91EE-0112720C96C7}" dt="2022-01-18T12:20:45.520" v="122" actId="1076"/>
          <ac:picMkLst>
            <pc:docMk/>
            <pc:sldMk cId="2888656756" sldId="318"/>
            <ac:picMk id="18" creationId="{353063D2-ED15-42F0-B631-21C8BC16210C}"/>
          </ac:picMkLst>
        </pc:picChg>
        <pc:picChg chg="mod">
          <ac:chgData name="Borremans Wim" userId="3b0ac3ce-0ad7-465f-9847-2be73965b3a2" providerId="ADAL" clId="{62B50033-EADA-488B-91EE-0112720C96C7}" dt="2022-01-18T12:20:30.725" v="117" actId="1440"/>
          <ac:picMkLst>
            <pc:docMk/>
            <pc:sldMk cId="2888656756" sldId="318"/>
            <ac:picMk id="20" creationId="{B8593D7A-D413-43D4-9DD6-5214855CF527}"/>
          </ac:picMkLst>
        </pc:picChg>
      </pc:sldChg>
    </pc:docChg>
  </pc:docChgLst>
  <pc:docChgLst>
    <pc:chgData name="Borremans Wim" userId="3b0ac3ce-0ad7-465f-9847-2be73965b3a2" providerId="ADAL" clId="{0A55ABAF-55F3-4689-BE84-501CE6544F9E}"/>
    <pc:docChg chg="undo custSel addSld delSld modSld">
      <pc:chgData name="Borremans Wim" userId="3b0ac3ce-0ad7-465f-9847-2be73965b3a2" providerId="ADAL" clId="{0A55ABAF-55F3-4689-BE84-501CE6544F9E}" dt="2022-01-17T14:06:21.094" v="2784" actId="20577"/>
      <pc:docMkLst>
        <pc:docMk/>
      </pc:docMkLst>
      <pc:sldChg chg="addSp modSp mod">
        <pc:chgData name="Borremans Wim" userId="3b0ac3ce-0ad7-465f-9847-2be73965b3a2" providerId="ADAL" clId="{0A55ABAF-55F3-4689-BE84-501CE6544F9E}" dt="2022-01-17T13:45:26.892" v="2003" actId="14100"/>
        <pc:sldMkLst>
          <pc:docMk/>
          <pc:sldMk cId="3517527543" sldId="256"/>
        </pc:sldMkLst>
        <pc:spChg chg="mod">
          <ac:chgData name="Borremans Wim" userId="3b0ac3ce-0ad7-465f-9847-2be73965b3a2" providerId="ADAL" clId="{0A55ABAF-55F3-4689-BE84-501CE6544F9E}" dt="2022-01-17T11:48:18.681" v="197" actId="403"/>
          <ac:spMkLst>
            <pc:docMk/>
            <pc:sldMk cId="3517527543" sldId="256"/>
            <ac:spMk id="2" creationId="{41861971-4D8F-492C-B642-99E1F91A6349}"/>
          </ac:spMkLst>
        </pc:spChg>
        <pc:spChg chg="add mod ord">
          <ac:chgData name="Borremans Wim" userId="3b0ac3ce-0ad7-465f-9847-2be73965b3a2" providerId="ADAL" clId="{0A55ABAF-55F3-4689-BE84-501CE6544F9E}" dt="2022-01-17T13:45:26.892" v="2003" actId="14100"/>
          <ac:spMkLst>
            <pc:docMk/>
            <pc:sldMk cId="3517527543" sldId="256"/>
            <ac:spMk id="7" creationId="{1E0B1C9D-9C94-4A09-ABE3-F3B6276A81FC}"/>
          </ac:spMkLst>
        </pc:spChg>
        <pc:picChg chg="mod">
          <ac:chgData name="Borremans Wim" userId="3b0ac3ce-0ad7-465f-9847-2be73965b3a2" providerId="ADAL" clId="{0A55ABAF-55F3-4689-BE84-501CE6544F9E}" dt="2022-01-17T10:13:59.624" v="27" actId="1076"/>
          <ac:picMkLst>
            <pc:docMk/>
            <pc:sldMk cId="3517527543" sldId="256"/>
            <ac:picMk id="4" creationId="{22758063-87FE-489E-B6AA-5AC5E077FCA9}"/>
          </ac:picMkLst>
        </pc:picChg>
        <pc:picChg chg="add mod">
          <ac:chgData name="Borremans Wim" userId="3b0ac3ce-0ad7-465f-9847-2be73965b3a2" providerId="ADAL" clId="{0A55ABAF-55F3-4689-BE84-501CE6544F9E}" dt="2022-01-17T10:11:25.138" v="15" actId="1440"/>
          <ac:picMkLst>
            <pc:docMk/>
            <pc:sldMk cId="3517527543" sldId="256"/>
            <ac:picMk id="5" creationId="{DA1EA7C8-734B-4C60-89FD-7C10F505D82A}"/>
          </ac:picMkLst>
        </pc:picChg>
        <pc:picChg chg="add mod">
          <ac:chgData name="Borremans Wim" userId="3b0ac3ce-0ad7-465f-9847-2be73965b3a2" providerId="ADAL" clId="{0A55ABAF-55F3-4689-BE84-501CE6544F9E}" dt="2022-01-17T10:14:03.118" v="29" actId="14100"/>
          <ac:picMkLst>
            <pc:docMk/>
            <pc:sldMk cId="3517527543" sldId="256"/>
            <ac:picMk id="6" creationId="{1CF5B154-DBBC-462D-97A3-CD2E1138BD88}"/>
          </ac:picMkLst>
        </pc:picChg>
      </pc:sldChg>
      <pc:sldChg chg="addSp modSp mod">
        <pc:chgData name="Borremans Wim" userId="3b0ac3ce-0ad7-465f-9847-2be73965b3a2" providerId="ADAL" clId="{0A55ABAF-55F3-4689-BE84-501CE6544F9E}" dt="2022-01-17T11:50:26.803" v="210" actId="2085"/>
        <pc:sldMkLst>
          <pc:docMk/>
          <pc:sldMk cId="3310423526" sldId="258"/>
        </pc:sldMkLst>
        <pc:spChg chg="add mod">
          <ac:chgData name="Borremans Wim" userId="3b0ac3ce-0ad7-465f-9847-2be73965b3a2" providerId="ADAL" clId="{0A55ABAF-55F3-4689-BE84-501CE6544F9E}" dt="2022-01-17T10:17:37.287" v="47" actId="1076"/>
          <ac:spMkLst>
            <pc:docMk/>
            <pc:sldMk cId="3310423526" sldId="258"/>
            <ac:spMk id="2" creationId="{94DE484B-96F8-4657-B8F1-183B1F1FE1C2}"/>
          </ac:spMkLst>
        </pc:spChg>
        <pc:spChg chg="add mod">
          <ac:chgData name="Borremans Wim" userId="3b0ac3ce-0ad7-465f-9847-2be73965b3a2" providerId="ADAL" clId="{0A55ABAF-55F3-4689-BE84-501CE6544F9E}" dt="2022-01-17T11:50:26.803" v="210" actId="2085"/>
          <ac:spMkLst>
            <pc:docMk/>
            <pc:sldMk cId="3310423526" sldId="258"/>
            <ac:spMk id="3" creationId="{068DAA3C-9496-4A7D-ACB6-6C5BBF429FF7}"/>
          </ac:spMkLst>
        </pc:spChg>
        <pc:picChg chg="mod">
          <ac:chgData name="Borremans Wim" userId="3b0ac3ce-0ad7-465f-9847-2be73965b3a2" providerId="ADAL" clId="{0A55ABAF-55F3-4689-BE84-501CE6544F9E}" dt="2022-01-17T10:17:25.181" v="45" actId="1076"/>
          <ac:picMkLst>
            <pc:docMk/>
            <pc:sldMk cId="3310423526" sldId="258"/>
            <ac:picMk id="11" creationId="{2F0A81B7-11D1-41F2-9DEF-FFF12917406B}"/>
          </ac:picMkLst>
        </pc:picChg>
      </pc:sldChg>
      <pc:sldChg chg="modSp mod">
        <pc:chgData name="Borremans Wim" userId="3b0ac3ce-0ad7-465f-9847-2be73965b3a2" providerId="ADAL" clId="{0A55ABAF-55F3-4689-BE84-501CE6544F9E}" dt="2022-01-17T11:49:04.267" v="207" actId="20577"/>
        <pc:sldMkLst>
          <pc:docMk/>
          <pc:sldMk cId="3977436071" sldId="301"/>
        </pc:sldMkLst>
        <pc:spChg chg="mod">
          <ac:chgData name="Borremans Wim" userId="3b0ac3ce-0ad7-465f-9847-2be73965b3a2" providerId="ADAL" clId="{0A55ABAF-55F3-4689-BE84-501CE6544F9E}" dt="2022-01-17T11:49:04.267" v="207" actId="20577"/>
          <ac:spMkLst>
            <pc:docMk/>
            <pc:sldMk cId="3977436071" sldId="301"/>
            <ac:spMk id="10" creationId="{86392A11-FC16-40D9-B60F-6E7BA7595E8C}"/>
          </ac:spMkLst>
        </pc:spChg>
      </pc:sldChg>
      <pc:sldChg chg="modSp mod">
        <pc:chgData name="Borremans Wim" userId="3b0ac3ce-0ad7-465f-9847-2be73965b3a2" providerId="ADAL" clId="{0A55ABAF-55F3-4689-BE84-501CE6544F9E}" dt="2022-01-17T11:51:46.815" v="213" actId="1076"/>
        <pc:sldMkLst>
          <pc:docMk/>
          <pc:sldMk cId="3490244385" sldId="302"/>
        </pc:sldMkLst>
        <pc:picChg chg="mod">
          <ac:chgData name="Borremans Wim" userId="3b0ac3ce-0ad7-465f-9847-2be73965b3a2" providerId="ADAL" clId="{0A55ABAF-55F3-4689-BE84-501CE6544F9E}" dt="2022-01-17T11:51:45.067" v="212" actId="1076"/>
          <ac:picMkLst>
            <pc:docMk/>
            <pc:sldMk cId="3490244385" sldId="302"/>
            <ac:picMk id="2050" creationId="{0EC76FEB-74AA-4558-8AB6-9439102CBED2}"/>
          </ac:picMkLst>
        </pc:picChg>
        <pc:picChg chg="mod">
          <ac:chgData name="Borremans Wim" userId="3b0ac3ce-0ad7-465f-9847-2be73965b3a2" providerId="ADAL" clId="{0A55ABAF-55F3-4689-BE84-501CE6544F9E}" dt="2022-01-17T11:51:46.815" v="213" actId="1076"/>
          <ac:picMkLst>
            <pc:docMk/>
            <pc:sldMk cId="3490244385" sldId="302"/>
            <ac:picMk id="2052" creationId="{76521095-6974-4345-9BD3-ADB10003807B}"/>
          </ac:picMkLst>
        </pc:picChg>
      </pc:sldChg>
      <pc:sldChg chg="modSp mod">
        <pc:chgData name="Borremans Wim" userId="3b0ac3ce-0ad7-465f-9847-2be73965b3a2" providerId="ADAL" clId="{0A55ABAF-55F3-4689-BE84-501CE6544F9E}" dt="2022-01-17T12:15:56.886" v="372" actId="1076"/>
        <pc:sldMkLst>
          <pc:docMk/>
          <pc:sldMk cId="3493238937" sldId="303"/>
        </pc:sldMkLst>
        <pc:spChg chg="mod">
          <ac:chgData name="Borremans Wim" userId="3b0ac3ce-0ad7-465f-9847-2be73965b3a2" providerId="ADAL" clId="{0A55ABAF-55F3-4689-BE84-501CE6544F9E}" dt="2022-01-17T12:15:56.886" v="372" actId="1076"/>
          <ac:spMkLst>
            <pc:docMk/>
            <pc:sldMk cId="3493238937" sldId="303"/>
            <ac:spMk id="18" creationId="{C195B48B-27D4-4EC9-8FB8-8C13853B3726}"/>
          </ac:spMkLst>
        </pc:spChg>
        <pc:picChg chg="mod">
          <ac:chgData name="Borremans Wim" userId="3b0ac3ce-0ad7-465f-9847-2be73965b3a2" providerId="ADAL" clId="{0A55ABAF-55F3-4689-BE84-501CE6544F9E}" dt="2022-01-17T12:02:56.958" v="292" actId="1076"/>
          <ac:picMkLst>
            <pc:docMk/>
            <pc:sldMk cId="3493238937" sldId="303"/>
            <ac:picMk id="5" creationId="{D5349B70-420E-495A-BDEE-31AD93F57F75}"/>
          </ac:picMkLst>
        </pc:picChg>
      </pc:sldChg>
      <pc:sldChg chg="modSp mod">
        <pc:chgData name="Borremans Wim" userId="3b0ac3ce-0ad7-465f-9847-2be73965b3a2" providerId="ADAL" clId="{0A55ABAF-55F3-4689-BE84-501CE6544F9E}" dt="2022-01-17T12:51:42.350" v="1529" actId="20577"/>
        <pc:sldMkLst>
          <pc:docMk/>
          <pc:sldMk cId="1551872427" sldId="305"/>
        </pc:sldMkLst>
        <pc:spChg chg="mod">
          <ac:chgData name="Borremans Wim" userId="3b0ac3ce-0ad7-465f-9847-2be73965b3a2" providerId="ADAL" clId="{0A55ABAF-55F3-4689-BE84-501CE6544F9E}" dt="2022-01-17T12:51:42.350" v="1529" actId="20577"/>
          <ac:spMkLst>
            <pc:docMk/>
            <pc:sldMk cId="1551872427" sldId="305"/>
            <ac:spMk id="26" creationId="{5C7CFB0D-2FA3-4821-BA2F-20DBBCC44CD8}"/>
          </ac:spMkLst>
        </pc:spChg>
      </pc:sldChg>
      <pc:sldChg chg="addSp delSp modSp mod">
        <pc:chgData name="Borremans Wim" userId="3b0ac3ce-0ad7-465f-9847-2be73965b3a2" providerId="ADAL" clId="{0A55ABAF-55F3-4689-BE84-501CE6544F9E}" dt="2022-01-17T12:50:53.372" v="1470" actId="114"/>
        <pc:sldMkLst>
          <pc:docMk/>
          <pc:sldMk cId="3879658052" sldId="306"/>
        </pc:sldMkLst>
        <pc:spChg chg="add mod">
          <ac:chgData name="Borremans Wim" userId="3b0ac3ce-0ad7-465f-9847-2be73965b3a2" providerId="ADAL" clId="{0A55ABAF-55F3-4689-BE84-501CE6544F9E}" dt="2022-01-17T12:50:53.372" v="1470" actId="114"/>
          <ac:spMkLst>
            <pc:docMk/>
            <pc:sldMk cId="3879658052" sldId="306"/>
            <ac:spMk id="14" creationId="{2D8DB8DC-2BD6-4462-B460-F1C0E77EF4C5}"/>
          </ac:spMkLst>
        </pc:spChg>
        <pc:spChg chg="del">
          <ac:chgData name="Borremans Wim" userId="3b0ac3ce-0ad7-465f-9847-2be73965b3a2" providerId="ADAL" clId="{0A55ABAF-55F3-4689-BE84-501CE6544F9E}" dt="2022-01-17T12:43:55.472" v="702" actId="478"/>
          <ac:spMkLst>
            <pc:docMk/>
            <pc:sldMk cId="3879658052" sldId="306"/>
            <ac:spMk id="26" creationId="{5C7CFB0D-2FA3-4821-BA2F-20DBBCC44CD8}"/>
          </ac:spMkLst>
        </pc:spChg>
      </pc:sldChg>
      <pc:sldChg chg="addSp delSp modSp mod">
        <pc:chgData name="Borremans Wim" userId="3b0ac3ce-0ad7-465f-9847-2be73965b3a2" providerId="ADAL" clId="{0A55ABAF-55F3-4689-BE84-501CE6544F9E}" dt="2022-01-17T13:36:40.247" v="1879" actId="21"/>
        <pc:sldMkLst>
          <pc:docMk/>
          <pc:sldMk cId="531121389" sldId="307"/>
        </pc:sldMkLst>
        <pc:picChg chg="add del mod">
          <ac:chgData name="Borremans Wim" userId="3b0ac3ce-0ad7-465f-9847-2be73965b3a2" providerId="ADAL" clId="{0A55ABAF-55F3-4689-BE84-501CE6544F9E}" dt="2022-01-17T13:32:26.401" v="1837" actId="21"/>
          <ac:picMkLst>
            <pc:docMk/>
            <pc:sldMk cId="531121389" sldId="307"/>
            <ac:picMk id="5" creationId="{03AA24B2-062A-49A2-8EC1-72DF4732F854}"/>
          </ac:picMkLst>
        </pc:picChg>
        <pc:picChg chg="add del mod modCrop">
          <ac:chgData name="Borremans Wim" userId="3b0ac3ce-0ad7-465f-9847-2be73965b3a2" providerId="ADAL" clId="{0A55ABAF-55F3-4689-BE84-501CE6544F9E}" dt="2022-01-17T13:36:40.247" v="1879" actId="21"/>
          <ac:picMkLst>
            <pc:docMk/>
            <pc:sldMk cId="531121389" sldId="307"/>
            <ac:picMk id="6" creationId="{32DBA3A6-538F-4004-BCB8-5A211AE4B8C0}"/>
          </ac:picMkLst>
        </pc:picChg>
      </pc:sldChg>
      <pc:sldChg chg="modSp mod">
        <pc:chgData name="Borremans Wim" userId="3b0ac3ce-0ad7-465f-9847-2be73965b3a2" providerId="ADAL" clId="{0A55ABAF-55F3-4689-BE84-501CE6544F9E}" dt="2022-01-17T12:55:09.984" v="1587" actId="20577"/>
        <pc:sldMkLst>
          <pc:docMk/>
          <pc:sldMk cId="4073101512" sldId="308"/>
        </pc:sldMkLst>
        <pc:spChg chg="mod">
          <ac:chgData name="Borremans Wim" userId="3b0ac3ce-0ad7-465f-9847-2be73965b3a2" providerId="ADAL" clId="{0A55ABAF-55F3-4689-BE84-501CE6544F9E}" dt="2022-01-17T12:55:09.984" v="1587" actId="20577"/>
          <ac:spMkLst>
            <pc:docMk/>
            <pc:sldMk cId="4073101512" sldId="308"/>
            <ac:spMk id="17" creationId="{248B004F-E521-415C-BA31-3A558A1E9C1F}"/>
          </ac:spMkLst>
        </pc:spChg>
        <pc:spChg chg="mod">
          <ac:chgData name="Borremans Wim" userId="3b0ac3ce-0ad7-465f-9847-2be73965b3a2" providerId="ADAL" clId="{0A55ABAF-55F3-4689-BE84-501CE6544F9E}" dt="2022-01-17T12:54:39.584" v="1536" actId="20577"/>
          <ac:spMkLst>
            <pc:docMk/>
            <pc:sldMk cId="4073101512" sldId="308"/>
            <ac:spMk id="20" creationId="{442800A9-1E0A-41E8-8F5D-F60B1B4B78B7}"/>
          </ac:spMkLst>
        </pc:spChg>
      </pc:sldChg>
      <pc:sldChg chg="addSp delSp modSp mod modAnim">
        <pc:chgData name="Borremans Wim" userId="3b0ac3ce-0ad7-465f-9847-2be73965b3a2" providerId="ADAL" clId="{0A55ABAF-55F3-4689-BE84-501CE6544F9E}" dt="2022-01-17T13:44:32.955" v="1995"/>
        <pc:sldMkLst>
          <pc:docMk/>
          <pc:sldMk cId="1741001035" sldId="309"/>
        </pc:sldMkLst>
        <pc:spChg chg="del">
          <ac:chgData name="Borremans Wim" userId="3b0ac3ce-0ad7-465f-9847-2be73965b3a2" providerId="ADAL" clId="{0A55ABAF-55F3-4689-BE84-501CE6544F9E}" dt="2022-01-17T13:40:19.585" v="1936" actId="478"/>
          <ac:spMkLst>
            <pc:docMk/>
            <pc:sldMk cId="1741001035" sldId="309"/>
            <ac:spMk id="10" creationId="{486C068D-B94C-4C57-A1B6-D19C98489E16}"/>
          </ac:spMkLst>
        </pc:spChg>
        <pc:spChg chg="mod">
          <ac:chgData name="Borremans Wim" userId="3b0ac3ce-0ad7-465f-9847-2be73965b3a2" providerId="ADAL" clId="{0A55ABAF-55F3-4689-BE84-501CE6544F9E}" dt="2022-01-17T13:39:49.959" v="1934" actId="20577"/>
          <ac:spMkLst>
            <pc:docMk/>
            <pc:sldMk cId="1741001035" sldId="309"/>
            <ac:spMk id="12" creationId="{BCD05034-8487-47E7-BC67-D6BAEAA75DCF}"/>
          </ac:spMkLst>
        </pc:spChg>
        <pc:spChg chg="del">
          <ac:chgData name="Borremans Wim" userId="3b0ac3ce-0ad7-465f-9847-2be73965b3a2" providerId="ADAL" clId="{0A55ABAF-55F3-4689-BE84-501CE6544F9E}" dt="2022-01-17T13:39:31.259" v="1914" actId="478"/>
          <ac:spMkLst>
            <pc:docMk/>
            <pc:sldMk cId="1741001035" sldId="309"/>
            <ac:spMk id="25" creationId="{B3AF1C14-617F-4BE9-B288-6CF881143C7E}"/>
          </ac:spMkLst>
        </pc:spChg>
        <pc:spChg chg="del">
          <ac:chgData name="Borremans Wim" userId="3b0ac3ce-0ad7-465f-9847-2be73965b3a2" providerId="ADAL" clId="{0A55ABAF-55F3-4689-BE84-501CE6544F9E}" dt="2022-01-17T13:40:17.849" v="1935" actId="478"/>
          <ac:spMkLst>
            <pc:docMk/>
            <pc:sldMk cId="1741001035" sldId="309"/>
            <ac:spMk id="26" creationId="{23A8C87B-426A-4C6C-94A3-EBAA807337D5}"/>
          </ac:spMkLst>
        </pc:spChg>
        <pc:picChg chg="add del mod">
          <ac:chgData name="Borremans Wim" userId="3b0ac3ce-0ad7-465f-9847-2be73965b3a2" providerId="ADAL" clId="{0A55ABAF-55F3-4689-BE84-501CE6544F9E}" dt="2022-01-17T13:40:45.235" v="1940" actId="478"/>
          <ac:picMkLst>
            <pc:docMk/>
            <pc:sldMk cId="1741001035" sldId="309"/>
            <ac:picMk id="2" creationId="{E09EB1DF-8A94-4BB1-AA00-E9F449933A35}"/>
          </ac:picMkLst>
        </pc:picChg>
        <pc:picChg chg="add del">
          <ac:chgData name="Borremans Wim" userId="3b0ac3ce-0ad7-465f-9847-2be73965b3a2" providerId="ADAL" clId="{0A55ABAF-55F3-4689-BE84-501CE6544F9E}" dt="2022-01-17T13:41:26.043" v="1942" actId="478"/>
          <ac:picMkLst>
            <pc:docMk/>
            <pc:sldMk cId="1741001035" sldId="309"/>
            <ac:picMk id="4" creationId="{A651C356-F9EE-49CE-828B-9941ACB08740}"/>
          </ac:picMkLst>
        </pc:picChg>
        <pc:picChg chg="add mod">
          <ac:chgData name="Borremans Wim" userId="3b0ac3ce-0ad7-465f-9847-2be73965b3a2" providerId="ADAL" clId="{0A55ABAF-55F3-4689-BE84-501CE6544F9E}" dt="2022-01-17T13:43:40.413" v="1977" actId="1076"/>
          <ac:picMkLst>
            <pc:docMk/>
            <pc:sldMk cId="1741001035" sldId="309"/>
            <ac:picMk id="5" creationId="{1D009A78-2D83-4540-AAEA-255A6DE7F435}"/>
          </ac:picMkLst>
        </pc:picChg>
        <pc:picChg chg="add mod">
          <ac:chgData name="Borremans Wim" userId="3b0ac3ce-0ad7-465f-9847-2be73965b3a2" providerId="ADAL" clId="{0A55ABAF-55F3-4689-BE84-501CE6544F9E}" dt="2022-01-17T13:43:52.886" v="1981" actId="1076"/>
          <ac:picMkLst>
            <pc:docMk/>
            <pc:sldMk cId="1741001035" sldId="309"/>
            <ac:picMk id="11" creationId="{5ED6E2C2-FB2F-4B94-BA95-8B5ADDBA5C70}"/>
          </ac:picMkLst>
        </pc:picChg>
        <pc:picChg chg="del">
          <ac:chgData name="Borremans Wim" userId="3b0ac3ce-0ad7-465f-9847-2be73965b3a2" providerId="ADAL" clId="{0A55ABAF-55F3-4689-BE84-501CE6544F9E}" dt="2022-01-17T13:39:19.190" v="1913" actId="478"/>
          <ac:picMkLst>
            <pc:docMk/>
            <pc:sldMk cId="1741001035" sldId="309"/>
            <ac:picMk id="18" creationId="{C9F99ED9-03FB-4291-9B5C-A5E70B898DA7}"/>
          </ac:picMkLst>
        </pc:picChg>
        <pc:picChg chg="add mod">
          <ac:chgData name="Borremans Wim" userId="3b0ac3ce-0ad7-465f-9847-2be73965b3a2" providerId="ADAL" clId="{0A55ABAF-55F3-4689-BE84-501CE6544F9E}" dt="2022-01-17T13:44:00.787" v="1985" actId="1076"/>
          <ac:picMkLst>
            <pc:docMk/>
            <pc:sldMk cId="1741001035" sldId="309"/>
            <ac:picMk id="19" creationId="{45D51DA9-2731-4292-9F82-24A1AAFFDA72}"/>
          </ac:picMkLst>
        </pc:picChg>
      </pc:sldChg>
      <pc:sldChg chg="modSp mod">
        <pc:chgData name="Borremans Wim" userId="3b0ac3ce-0ad7-465f-9847-2be73965b3a2" providerId="ADAL" clId="{0A55ABAF-55F3-4689-BE84-501CE6544F9E}" dt="2022-01-17T12:04:28.950" v="306" actId="1076"/>
        <pc:sldMkLst>
          <pc:docMk/>
          <pc:sldMk cId="3572055769" sldId="311"/>
        </pc:sldMkLst>
        <pc:spChg chg="mod">
          <ac:chgData name="Borremans Wim" userId="3b0ac3ce-0ad7-465f-9847-2be73965b3a2" providerId="ADAL" clId="{0A55ABAF-55F3-4689-BE84-501CE6544F9E}" dt="2022-01-17T12:04:28.950" v="306" actId="1076"/>
          <ac:spMkLst>
            <pc:docMk/>
            <pc:sldMk cId="3572055769" sldId="311"/>
            <ac:spMk id="11" creationId="{48C4CB41-D453-43C5-91F1-6ED20A864C3F}"/>
          </ac:spMkLst>
        </pc:spChg>
        <pc:spChg chg="mod">
          <ac:chgData name="Borremans Wim" userId="3b0ac3ce-0ad7-465f-9847-2be73965b3a2" providerId="ADAL" clId="{0A55ABAF-55F3-4689-BE84-501CE6544F9E}" dt="2022-01-17T12:04:16.433" v="300" actId="1076"/>
          <ac:spMkLst>
            <pc:docMk/>
            <pc:sldMk cId="3572055769" sldId="311"/>
            <ac:spMk id="19" creationId="{776630D7-84AE-4C28-AD7D-878B125525E4}"/>
          </ac:spMkLst>
        </pc:spChg>
        <pc:spChg chg="mod">
          <ac:chgData name="Borremans Wim" userId="3b0ac3ce-0ad7-465f-9847-2be73965b3a2" providerId="ADAL" clId="{0A55ABAF-55F3-4689-BE84-501CE6544F9E}" dt="2022-01-17T12:04:19.544" v="301" actId="1076"/>
          <ac:spMkLst>
            <pc:docMk/>
            <pc:sldMk cId="3572055769" sldId="311"/>
            <ac:spMk id="21" creationId="{CC28FE0C-C3EB-4471-B88D-8BA876A19164}"/>
          </ac:spMkLst>
        </pc:spChg>
        <pc:picChg chg="mod">
          <ac:chgData name="Borremans Wim" userId="3b0ac3ce-0ad7-465f-9847-2be73965b3a2" providerId="ADAL" clId="{0A55ABAF-55F3-4689-BE84-501CE6544F9E}" dt="2022-01-17T12:04:08.639" v="297" actId="1076"/>
          <ac:picMkLst>
            <pc:docMk/>
            <pc:sldMk cId="3572055769" sldId="311"/>
            <ac:picMk id="6" creationId="{A9F07B70-3303-4BF6-A741-81B8456BF9E5}"/>
          </ac:picMkLst>
        </pc:picChg>
        <pc:picChg chg="mod">
          <ac:chgData name="Borremans Wim" userId="3b0ac3ce-0ad7-465f-9847-2be73965b3a2" providerId="ADAL" clId="{0A55ABAF-55F3-4689-BE84-501CE6544F9E}" dt="2022-01-17T12:04:27.086" v="305" actId="1076"/>
          <ac:picMkLst>
            <pc:docMk/>
            <pc:sldMk cId="3572055769" sldId="311"/>
            <ac:picMk id="20" creationId="{55D8A638-5D4D-4211-B248-3E34C06DEB89}"/>
          </ac:picMkLst>
        </pc:picChg>
      </pc:sldChg>
      <pc:sldChg chg="modSp mod">
        <pc:chgData name="Borremans Wim" userId="3b0ac3ce-0ad7-465f-9847-2be73965b3a2" providerId="ADAL" clId="{0A55ABAF-55F3-4689-BE84-501CE6544F9E}" dt="2022-01-17T12:16:44.300" v="417" actId="1076"/>
        <pc:sldMkLst>
          <pc:docMk/>
          <pc:sldMk cId="1264096939" sldId="312"/>
        </pc:sldMkLst>
        <pc:spChg chg="mod">
          <ac:chgData name="Borremans Wim" userId="3b0ac3ce-0ad7-465f-9847-2be73965b3a2" providerId="ADAL" clId="{0A55ABAF-55F3-4689-BE84-501CE6544F9E}" dt="2022-01-17T12:16:44.300" v="417" actId="1076"/>
          <ac:spMkLst>
            <pc:docMk/>
            <pc:sldMk cId="1264096939" sldId="312"/>
            <ac:spMk id="12" creationId="{BCD05034-8487-47E7-BC67-D6BAEAA75DCF}"/>
          </ac:spMkLst>
        </pc:spChg>
        <pc:picChg chg="mod">
          <ac:chgData name="Borremans Wim" userId="3b0ac3ce-0ad7-465f-9847-2be73965b3a2" providerId="ADAL" clId="{0A55ABAF-55F3-4689-BE84-501CE6544F9E}" dt="2022-01-17T12:16:32.045" v="413" actId="1076"/>
          <ac:picMkLst>
            <pc:docMk/>
            <pc:sldMk cId="1264096939" sldId="312"/>
            <ac:picMk id="4" creationId="{0603528D-E259-4BB5-8682-B4B597AA76D7}"/>
          </ac:picMkLst>
        </pc:picChg>
        <pc:picChg chg="mod">
          <ac:chgData name="Borremans Wim" userId="3b0ac3ce-0ad7-465f-9847-2be73965b3a2" providerId="ADAL" clId="{0A55ABAF-55F3-4689-BE84-501CE6544F9E}" dt="2022-01-17T12:16:36.551" v="416" actId="1076"/>
          <ac:picMkLst>
            <pc:docMk/>
            <pc:sldMk cId="1264096939" sldId="312"/>
            <ac:picMk id="16" creationId="{81B1ADD4-9644-4699-8E96-BAA7D51C9793}"/>
          </ac:picMkLst>
        </pc:picChg>
        <pc:picChg chg="mod">
          <ac:chgData name="Borremans Wim" userId="3b0ac3ce-0ad7-465f-9847-2be73965b3a2" providerId="ADAL" clId="{0A55ABAF-55F3-4689-BE84-501CE6544F9E}" dt="2022-01-17T12:16:35.663" v="415" actId="1076"/>
          <ac:picMkLst>
            <pc:docMk/>
            <pc:sldMk cId="1264096939" sldId="312"/>
            <ac:picMk id="18" creationId="{6E32797F-F254-4E60-8209-25B069DEF0B0}"/>
          </ac:picMkLst>
        </pc:picChg>
        <pc:picChg chg="mod">
          <ac:chgData name="Borremans Wim" userId="3b0ac3ce-0ad7-465f-9847-2be73965b3a2" providerId="ADAL" clId="{0A55ABAF-55F3-4689-BE84-501CE6544F9E}" dt="2022-01-17T10:59:54.787" v="53" actId="1035"/>
          <ac:picMkLst>
            <pc:docMk/>
            <pc:sldMk cId="1264096939" sldId="312"/>
            <ac:picMk id="26" creationId="{2A9C7499-74C6-49D5-874C-5CE9BEBD88ED}"/>
          </ac:picMkLst>
        </pc:picChg>
      </pc:sldChg>
      <pc:sldChg chg="modTransition modAnim">
        <pc:chgData name="Borremans Wim" userId="3b0ac3ce-0ad7-465f-9847-2be73965b3a2" providerId="ADAL" clId="{0A55ABAF-55F3-4689-BE84-501CE6544F9E}" dt="2022-01-17T11:01:06.121" v="61"/>
        <pc:sldMkLst>
          <pc:docMk/>
          <pc:sldMk cId="3671042575" sldId="313"/>
        </pc:sldMkLst>
      </pc:sldChg>
      <pc:sldChg chg="addSp delSp modSp add mod">
        <pc:chgData name="Borremans Wim" userId="3b0ac3ce-0ad7-465f-9847-2be73965b3a2" providerId="ADAL" clId="{0A55ABAF-55F3-4689-BE84-501CE6544F9E}" dt="2022-01-17T13:38:48.563" v="1909" actId="1076"/>
        <pc:sldMkLst>
          <pc:docMk/>
          <pc:sldMk cId="1980384744" sldId="314"/>
        </pc:sldMkLst>
        <pc:spChg chg="add mod">
          <ac:chgData name="Borremans Wim" userId="3b0ac3ce-0ad7-465f-9847-2be73965b3a2" providerId="ADAL" clId="{0A55ABAF-55F3-4689-BE84-501CE6544F9E}" dt="2022-01-17T13:38:39.383" v="1903" actId="1076"/>
          <ac:spMkLst>
            <pc:docMk/>
            <pc:sldMk cId="1980384744" sldId="314"/>
            <ac:spMk id="14" creationId="{DE226DD7-497B-4C8F-8435-B06FF01EA90B}"/>
          </ac:spMkLst>
        </pc:spChg>
        <pc:spChg chg="del mod">
          <ac:chgData name="Borremans Wim" userId="3b0ac3ce-0ad7-465f-9847-2be73965b3a2" providerId="ADAL" clId="{0A55ABAF-55F3-4689-BE84-501CE6544F9E}" dt="2022-01-17T13:14:53.058" v="1655" actId="478"/>
          <ac:spMkLst>
            <pc:docMk/>
            <pc:sldMk cId="1980384744" sldId="314"/>
            <ac:spMk id="26" creationId="{5C7CFB0D-2FA3-4821-BA2F-20DBBCC44CD8}"/>
          </ac:spMkLst>
        </pc:spChg>
        <pc:picChg chg="add mod">
          <ac:chgData name="Borremans Wim" userId="3b0ac3ce-0ad7-465f-9847-2be73965b3a2" providerId="ADAL" clId="{0A55ABAF-55F3-4689-BE84-501CE6544F9E}" dt="2022-01-17T13:37:09.144" v="1893" actId="1076"/>
          <ac:picMkLst>
            <pc:docMk/>
            <pc:sldMk cId="1980384744" sldId="314"/>
            <ac:picMk id="2" creationId="{0A7822B4-932A-48BE-AA60-5852FDE8B058}"/>
          </ac:picMkLst>
        </pc:picChg>
        <pc:picChg chg="add del mod">
          <ac:chgData name="Borremans Wim" userId="3b0ac3ce-0ad7-465f-9847-2be73965b3a2" providerId="ADAL" clId="{0A55ABAF-55F3-4689-BE84-501CE6544F9E}" dt="2022-01-17T13:34:41.643" v="1848" actId="478"/>
          <ac:picMkLst>
            <pc:docMk/>
            <pc:sldMk cId="1980384744" sldId="314"/>
            <ac:picMk id="5" creationId="{384AD2BE-488A-4675-B5BD-03C75795EE99}"/>
          </ac:picMkLst>
        </pc:picChg>
        <pc:picChg chg="add mod">
          <ac:chgData name="Borremans Wim" userId="3b0ac3ce-0ad7-465f-9847-2be73965b3a2" providerId="ADAL" clId="{0A55ABAF-55F3-4689-BE84-501CE6544F9E}" dt="2022-01-17T13:38:42.119" v="1905" actId="1076"/>
          <ac:picMkLst>
            <pc:docMk/>
            <pc:sldMk cId="1980384744" sldId="314"/>
            <ac:picMk id="6" creationId="{6D848E21-3B8A-4080-BB4C-4C56C1E4E5C4}"/>
          </ac:picMkLst>
        </pc:picChg>
        <pc:picChg chg="add mod">
          <ac:chgData name="Borremans Wim" userId="3b0ac3ce-0ad7-465f-9847-2be73965b3a2" providerId="ADAL" clId="{0A55ABAF-55F3-4689-BE84-501CE6544F9E}" dt="2022-01-17T13:38:48.563" v="1909" actId="1076"/>
          <ac:picMkLst>
            <pc:docMk/>
            <pc:sldMk cId="1980384744" sldId="314"/>
            <ac:picMk id="8" creationId="{519B08C7-D4F5-4C7E-9B6F-CDF190F3A291}"/>
          </ac:picMkLst>
        </pc:picChg>
        <pc:picChg chg="add del mod">
          <ac:chgData name="Borremans Wim" userId="3b0ac3ce-0ad7-465f-9847-2be73965b3a2" providerId="ADAL" clId="{0A55ABAF-55F3-4689-BE84-501CE6544F9E}" dt="2022-01-17T13:38:24.818" v="1895" actId="478"/>
          <ac:picMkLst>
            <pc:docMk/>
            <pc:sldMk cId="1980384744" sldId="314"/>
            <ac:picMk id="9" creationId="{6565C4C9-60E9-47EF-A0CA-A53D973B5141}"/>
          </ac:picMkLst>
        </pc:picChg>
        <pc:picChg chg="add mod">
          <ac:chgData name="Borremans Wim" userId="3b0ac3ce-0ad7-465f-9847-2be73965b3a2" providerId="ADAL" clId="{0A55ABAF-55F3-4689-BE84-501CE6544F9E}" dt="2022-01-17T13:38:43.615" v="1906" actId="1076"/>
          <ac:picMkLst>
            <pc:docMk/>
            <pc:sldMk cId="1980384744" sldId="314"/>
            <ac:picMk id="10" creationId="{95734EA0-C83E-4B33-8CF5-43750CD3E35A}"/>
          </ac:picMkLst>
        </pc:picChg>
      </pc:sldChg>
      <pc:sldChg chg="addSp delSp modSp add mod modAnim">
        <pc:chgData name="Borremans Wim" userId="3b0ac3ce-0ad7-465f-9847-2be73965b3a2" providerId="ADAL" clId="{0A55ABAF-55F3-4689-BE84-501CE6544F9E}" dt="2022-01-17T13:27:29.743" v="1833"/>
        <pc:sldMkLst>
          <pc:docMk/>
          <pc:sldMk cId="1126208875" sldId="315"/>
        </pc:sldMkLst>
        <pc:spChg chg="add mod">
          <ac:chgData name="Borremans Wim" userId="3b0ac3ce-0ad7-465f-9847-2be73965b3a2" providerId="ADAL" clId="{0A55ABAF-55F3-4689-BE84-501CE6544F9E}" dt="2022-01-17T13:23:19.666" v="1685" actId="1076"/>
          <ac:spMkLst>
            <pc:docMk/>
            <pc:sldMk cId="1126208875" sldId="315"/>
            <ac:spMk id="6" creationId="{4812D8FE-EDD0-4A5D-960F-A8C179B08549}"/>
          </ac:spMkLst>
        </pc:spChg>
        <pc:spChg chg="add del mod">
          <ac:chgData name="Borremans Wim" userId="3b0ac3ce-0ad7-465f-9847-2be73965b3a2" providerId="ADAL" clId="{0A55ABAF-55F3-4689-BE84-501CE6544F9E}" dt="2022-01-17T13:24:17.737" v="1689" actId="478"/>
          <ac:spMkLst>
            <pc:docMk/>
            <pc:sldMk cId="1126208875" sldId="315"/>
            <ac:spMk id="8" creationId="{83E62C12-1709-43CA-A642-445E4C245338}"/>
          </ac:spMkLst>
        </pc:spChg>
        <pc:spChg chg="add del">
          <ac:chgData name="Borremans Wim" userId="3b0ac3ce-0ad7-465f-9847-2be73965b3a2" providerId="ADAL" clId="{0A55ABAF-55F3-4689-BE84-501CE6544F9E}" dt="2022-01-17T13:24:15.573" v="1688"/>
          <ac:spMkLst>
            <pc:docMk/>
            <pc:sldMk cId="1126208875" sldId="315"/>
            <ac:spMk id="9" creationId="{E90C02CD-D71E-4EC2-926E-435C0EBCBE6D}"/>
          </ac:spMkLst>
        </pc:spChg>
        <pc:spChg chg="add del">
          <ac:chgData name="Borremans Wim" userId="3b0ac3ce-0ad7-465f-9847-2be73965b3a2" providerId="ADAL" clId="{0A55ABAF-55F3-4689-BE84-501CE6544F9E}" dt="2022-01-17T13:24:15.573" v="1688"/>
          <ac:spMkLst>
            <pc:docMk/>
            <pc:sldMk cId="1126208875" sldId="315"/>
            <ac:spMk id="10" creationId="{51950297-46A0-48E1-91BD-60554924ED14}"/>
          </ac:spMkLst>
        </pc:spChg>
        <pc:spChg chg="add del mod">
          <ac:chgData name="Borremans Wim" userId="3b0ac3ce-0ad7-465f-9847-2be73965b3a2" providerId="ADAL" clId="{0A55ABAF-55F3-4689-BE84-501CE6544F9E}" dt="2022-01-17T13:27:08.632" v="1830" actId="478"/>
          <ac:spMkLst>
            <pc:docMk/>
            <pc:sldMk cId="1126208875" sldId="315"/>
            <ac:spMk id="11" creationId="{6D3CB4B8-0E96-4148-945F-852B1FD89149}"/>
          </ac:spMkLst>
        </pc:spChg>
        <pc:spChg chg="del mod">
          <ac:chgData name="Borremans Wim" userId="3b0ac3ce-0ad7-465f-9847-2be73965b3a2" providerId="ADAL" clId="{0A55ABAF-55F3-4689-BE84-501CE6544F9E}" dt="2022-01-17T13:22:40.047" v="1671" actId="478"/>
          <ac:spMkLst>
            <pc:docMk/>
            <pc:sldMk cId="1126208875" sldId="315"/>
            <ac:spMk id="14" creationId="{2D8DB8DC-2BD6-4462-B460-F1C0E77EF4C5}"/>
          </ac:spMkLst>
        </pc:spChg>
        <pc:spChg chg="add del mod">
          <ac:chgData name="Borremans Wim" userId="3b0ac3ce-0ad7-465f-9847-2be73965b3a2" providerId="ADAL" clId="{0A55ABAF-55F3-4689-BE84-501CE6544F9E}" dt="2022-01-17T13:24:35.938" v="1695" actId="478"/>
          <ac:spMkLst>
            <pc:docMk/>
            <pc:sldMk cId="1126208875" sldId="315"/>
            <ac:spMk id="15" creationId="{52356292-3298-45EB-8982-E94E7473B1D5}"/>
          </ac:spMkLst>
        </pc:spChg>
        <pc:spChg chg="add mod">
          <ac:chgData name="Borremans Wim" userId="3b0ac3ce-0ad7-465f-9847-2be73965b3a2" providerId="ADAL" clId="{0A55ABAF-55F3-4689-BE84-501CE6544F9E}" dt="2022-01-17T13:23:11.435" v="1683" actId="14100"/>
          <ac:spMkLst>
            <pc:docMk/>
            <pc:sldMk cId="1126208875" sldId="315"/>
            <ac:spMk id="17" creationId="{9FE3D7FD-FDDE-4BD0-A071-6F7956DB2F98}"/>
          </ac:spMkLst>
        </pc:spChg>
        <pc:spChg chg="add mod">
          <ac:chgData name="Borremans Wim" userId="3b0ac3ce-0ad7-465f-9847-2be73965b3a2" providerId="ADAL" clId="{0A55ABAF-55F3-4689-BE84-501CE6544F9E}" dt="2022-01-17T13:27:12.514" v="1831" actId="1076"/>
          <ac:spMkLst>
            <pc:docMk/>
            <pc:sldMk cId="1126208875" sldId="315"/>
            <ac:spMk id="21" creationId="{DE8BBC6C-89E3-47E7-A360-C642C9F93782}"/>
          </ac:spMkLst>
        </pc:spChg>
        <pc:picChg chg="add del mod">
          <ac:chgData name="Borremans Wim" userId="3b0ac3ce-0ad7-465f-9847-2be73965b3a2" providerId="ADAL" clId="{0A55ABAF-55F3-4689-BE84-501CE6544F9E}" dt="2022-01-17T13:22:30.281" v="1667" actId="478"/>
          <ac:picMkLst>
            <pc:docMk/>
            <pc:sldMk cId="1126208875" sldId="315"/>
            <ac:picMk id="2" creationId="{E9AFC25A-4476-4250-89E5-159FAE728FC8}"/>
          </ac:picMkLst>
        </pc:picChg>
        <pc:picChg chg="add mod">
          <ac:chgData name="Borremans Wim" userId="3b0ac3ce-0ad7-465f-9847-2be73965b3a2" providerId="ADAL" clId="{0A55ABAF-55F3-4689-BE84-501CE6544F9E}" dt="2022-01-17T13:23:17.523" v="1684" actId="14100"/>
          <ac:picMkLst>
            <pc:docMk/>
            <pc:sldMk cId="1126208875" sldId="315"/>
            <ac:picMk id="5" creationId="{79DDD055-D860-4CFE-B7ED-98149425F06C}"/>
          </ac:picMkLst>
        </pc:picChg>
        <pc:cxnChg chg="add del">
          <ac:chgData name="Borremans Wim" userId="3b0ac3ce-0ad7-465f-9847-2be73965b3a2" providerId="ADAL" clId="{0A55ABAF-55F3-4689-BE84-501CE6544F9E}" dt="2022-01-17T13:24:15.573" v="1688"/>
          <ac:cxnSpMkLst>
            <pc:docMk/>
            <pc:sldMk cId="1126208875" sldId="315"/>
            <ac:cxnSpMk id="20" creationId="{F2B44B73-F5C1-4417-A618-B3546F0FF965}"/>
          </ac:cxnSpMkLst>
        </pc:cxnChg>
        <pc:cxnChg chg="add mod">
          <ac:chgData name="Borremans Wim" userId="3b0ac3ce-0ad7-465f-9847-2be73965b3a2" providerId="ADAL" clId="{0A55ABAF-55F3-4689-BE84-501CE6544F9E}" dt="2022-01-17T13:24:25.471" v="1691" actId="1076"/>
          <ac:cxnSpMkLst>
            <pc:docMk/>
            <pc:sldMk cId="1126208875" sldId="315"/>
            <ac:cxnSpMk id="23" creationId="{7D88EB9C-F114-4962-AB49-06FA28A5F486}"/>
          </ac:cxnSpMkLst>
        </pc:cxnChg>
      </pc:sldChg>
      <pc:sldChg chg="delSp modSp add mod">
        <pc:chgData name="Borremans Wim" userId="3b0ac3ce-0ad7-465f-9847-2be73965b3a2" providerId="ADAL" clId="{0A55ABAF-55F3-4689-BE84-501CE6544F9E}" dt="2022-01-17T13:39:37.471" v="1917" actId="1076"/>
        <pc:sldMkLst>
          <pc:docMk/>
          <pc:sldMk cId="823546574" sldId="316"/>
        </pc:sldMkLst>
        <pc:spChg chg="del">
          <ac:chgData name="Borremans Wim" userId="3b0ac3ce-0ad7-465f-9847-2be73965b3a2" providerId="ADAL" clId="{0A55ABAF-55F3-4689-BE84-501CE6544F9E}" dt="2022-01-17T13:39:35.369" v="1916" actId="478"/>
          <ac:spMkLst>
            <pc:docMk/>
            <pc:sldMk cId="823546574" sldId="316"/>
            <ac:spMk id="25" creationId="{B3AF1C14-617F-4BE9-B288-6CF881143C7E}"/>
          </ac:spMkLst>
        </pc:spChg>
        <pc:picChg chg="mod">
          <ac:chgData name="Borremans Wim" userId="3b0ac3ce-0ad7-465f-9847-2be73965b3a2" providerId="ADAL" clId="{0A55ABAF-55F3-4689-BE84-501CE6544F9E}" dt="2022-01-17T13:39:37.471" v="1917" actId="1076"/>
          <ac:picMkLst>
            <pc:docMk/>
            <pc:sldMk cId="823546574" sldId="316"/>
            <ac:picMk id="18" creationId="{C9F99ED9-03FB-4291-9B5C-A5E70B898DA7}"/>
          </ac:picMkLst>
        </pc:picChg>
      </pc:sldChg>
      <pc:sldChg chg="add del">
        <pc:chgData name="Borremans Wim" userId="3b0ac3ce-0ad7-465f-9847-2be73965b3a2" providerId="ADAL" clId="{0A55ABAF-55F3-4689-BE84-501CE6544F9E}" dt="2022-01-17T13:39:13.794" v="1911"/>
        <pc:sldMkLst>
          <pc:docMk/>
          <pc:sldMk cId="908028074" sldId="316"/>
        </pc:sldMkLst>
      </pc:sldChg>
      <pc:sldChg chg="addSp delSp modSp add mod">
        <pc:chgData name="Borremans Wim" userId="3b0ac3ce-0ad7-465f-9847-2be73965b3a2" providerId="ADAL" clId="{0A55ABAF-55F3-4689-BE84-501CE6544F9E}" dt="2022-01-17T13:47:00.658" v="2056"/>
        <pc:sldMkLst>
          <pc:docMk/>
          <pc:sldMk cId="553573291" sldId="317"/>
        </pc:sldMkLst>
        <pc:spChg chg="del">
          <ac:chgData name="Borremans Wim" userId="3b0ac3ce-0ad7-465f-9847-2be73965b3a2" providerId="ADAL" clId="{0A55ABAF-55F3-4689-BE84-501CE6544F9E}" dt="2022-01-17T13:44:52.313" v="1998" actId="478"/>
          <ac:spMkLst>
            <pc:docMk/>
            <pc:sldMk cId="553573291" sldId="317"/>
            <ac:spMk id="10" creationId="{486C068D-B94C-4C57-A1B6-D19C98489E16}"/>
          </ac:spMkLst>
        </pc:spChg>
        <pc:spChg chg="mod">
          <ac:chgData name="Borremans Wim" userId="3b0ac3ce-0ad7-465f-9847-2be73965b3a2" providerId="ADAL" clId="{0A55ABAF-55F3-4689-BE84-501CE6544F9E}" dt="2022-01-17T13:46:08.116" v="2044" actId="1076"/>
          <ac:spMkLst>
            <pc:docMk/>
            <pc:sldMk cId="553573291" sldId="317"/>
            <ac:spMk id="12" creationId="{BCD05034-8487-47E7-BC67-D6BAEAA75DCF}"/>
          </ac:spMkLst>
        </pc:spChg>
        <pc:spChg chg="del mod">
          <ac:chgData name="Borremans Wim" userId="3b0ac3ce-0ad7-465f-9847-2be73965b3a2" providerId="ADAL" clId="{0A55ABAF-55F3-4689-BE84-501CE6544F9E}" dt="2022-01-17T13:45:06.134" v="2000" actId="478"/>
          <ac:spMkLst>
            <pc:docMk/>
            <pc:sldMk cId="553573291" sldId="317"/>
            <ac:spMk id="26" creationId="{23A8C87B-426A-4C6C-94A3-EBAA807337D5}"/>
          </ac:spMkLst>
        </pc:spChg>
        <pc:picChg chg="add mod">
          <ac:chgData name="Borremans Wim" userId="3b0ac3ce-0ad7-465f-9847-2be73965b3a2" providerId="ADAL" clId="{0A55ABAF-55F3-4689-BE84-501CE6544F9E}" dt="2022-01-17T13:46:14.222" v="2047" actId="1076"/>
          <ac:picMkLst>
            <pc:docMk/>
            <pc:sldMk cId="553573291" sldId="317"/>
            <ac:picMk id="2" creationId="{1FEAB0C5-DF8B-46D9-9BF3-CB65C68D0B88}"/>
          </ac:picMkLst>
        </pc:picChg>
        <pc:picChg chg="add mod modCrop">
          <ac:chgData name="Borremans Wim" userId="3b0ac3ce-0ad7-465f-9847-2be73965b3a2" providerId="ADAL" clId="{0A55ABAF-55F3-4689-BE84-501CE6544F9E}" dt="2022-01-17T13:47:00.658" v="2056"/>
          <ac:picMkLst>
            <pc:docMk/>
            <pc:sldMk cId="553573291" sldId="317"/>
            <ac:picMk id="4" creationId="{51C129D4-4D08-42F2-A6D0-5C60CBA1ED0A}"/>
          </ac:picMkLst>
        </pc:picChg>
        <pc:picChg chg="add del">
          <ac:chgData name="Borremans Wim" userId="3b0ac3ce-0ad7-465f-9847-2be73965b3a2" providerId="ADAL" clId="{0A55ABAF-55F3-4689-BE84-501CE6544F9E}" dt="2022-01-17T13:45:38.145" v="2007" actId="478"/>
          <ac:picMkLst>
            <pc:docMk/>
            <pc:sldMk cId="553573291" sldId="317"/>
            <ac:picMk id="15" creationId="{74842222-CBE2-42E5-ABA9-182BF43288CE}"/>
          </ac:picMkLst>
        </pc:picChg>
        <pc:picChg chg="del">
          <ac:chgData name="Borremans Wim" userId="3b0ac3ce-0ad7-465f-9847-2be73965b3a2" providerId="ADAL" clId="{0A55ABAF-55F3-4689-BE84-501CE6544F9E}" dt="2022-01-17T13:44:50.114" v="1997" actId="478"/>
          <ac:picMkLst>
            <pc:docMk/>
            <pc:sldMk cId="553573291" sldId="317"/>
            <ac:picMk id="18" creationId="{C9F99ED9-03FB-4291-9B5C-A5E70B898DA7}"/>
          </ac:picMkLst>
        </pc:picChg>
      </pc:sldChg>
      <pc:sldChg chg="addSp delSp modSp add mod modAnim">
        <pc:chgData name="Borremans Wim" userId="3b0ac3ce-0ad7-465f-9847-2be73965b3a2" providerId="ADAL" clId="{0A55ABAF-55F3-4689-BE84-501CE6544F9E}" dt="2022-01-17T14:06:21.094" v="2784" actId="20577"/>
        <pc:sldMkLst>
          <pc:docMk/>
          <pc:sldMk cId="2888656756" sldId="318"/>
        </pc:sldMkLst>
        <pc:spChg chg="del">
          <ac:chgData name="Borremans Wim" userId="3b0ac3ce-0ad7-465f-9847-2be73965b3a2" providerId="ADAL" clId="{0A55ABAF-55F3-4689-BE84-501CE6544F9E}" dt="2022-01-17T13:47:18.313" v="2063" actId="478"/>
          <ac:spMkLst>
            <pc:docMk/>
            <pc:sldMk cId="2888656756" sldId="318"/>
            <ac:spMk id="10" creationId="{486C068D-B94C-4C57-A1B6-D19C98489E16}"/>
          </ac:spMkLst>
        </pc:spChg>
        <pc:spChg chg="mod">
          <ac:chgData name="Borremans Wim" userId="3b0ac3ce-0ad7-465f-9847-2be73965b3a2" providerId="ADAL" clId="{0A55ABAF-55F3-4689-BE84-501CE6544F9E}" dt="2022-01-17T13:56:23.356" v="2398" actId="1076"/>
          <ac:spMkLst>
            <pc:docMk/>
            <pc:sldMk cId="2888656756" sldId="318"/>
            <ac:spMk id="12" creationId="{BCD05034-8487-47E7-BC67-D6BAEAA75DCF}"/>
          </ac:spMkLst>
        </pc:spChg>
        <pc:spChg chg="del">
          <ac:chgData name="Borremans Wim" userId="3b0ac3ce-0ad7-465f-9847-2be73965b3a2" providerId="ADAL" clId="{0A55ABAF-55F3-4689-BE84-501CE6544F9E}" dt="2022-01-17T14:05:27.049" v="2760" actId="478"/>
          <ac:spMkLst>
            <pc:docMk/>
            <pc:sldMk cId="2888656756" sldId="318"/>
            <ac:spMk id="19" creationId="{93555076-427C-428E-861B-8CF541D0FA7F}"/>
          </ac:spMkLst>
        </pc:spChg>
        <pc:spChg chg="add del mod">
          <ac:chgData name="Borremans Wim" userId="3b0ac3ce-0ad7-465f-9847-2be73965b3a2" providerId="ADAL" clId="{0A55ABAF-55F3-4689-BE84-501CE6544F9E}" dt="2022-01-17T14:04:15.895" v="2596"/>
          <ac:spMkLst>
            <pc:docMk/>
            <pc:sldMk cId="2888656756" sldId="318"/>
            <ac:spMk id="21" creationId="{D2490A93-0C23-4E0A-A953-F94C3C190190}"/>
          </ac:spMkLst>
        </pc:spChg>
        <pc:spChg chg="del">
          <ac:chgData name="Borremans Wim" userId="3b0ac3ce-0ad7-465f-9847-2be73965b3a2" providerId="ADAL" clId="{0A55ABAF-55F3-4689-BE84-501CE6544F9E}" dt="2022-01-17T13:47:13.089" v="2060" actId="478"/>
          <ac:spMkLst>
            <pc:docMk/>
            <pc:sldMk cId="2888656756" sldId="318"/>
            <ac:spMk id="24" creationId="{103B2DE2-026B-4E71-948A-0731E26EA783}"/>
          </ac:spMkLst>
        </pc:spChg>
        <pc:spChg chg="del">
          <ac:chgData name="Borremans Wim" userId="3b0ac3ce-0ad7-465f-9847-2be73965b3a2" providerId="ADAL" clId="{0A55ABAF-55F3-4689-BE84-501CE6544F9E}" dt="2022-01-17T13:47:15.453" v="2062" actId="478"/>
          <ac:spMkLst>
            <pc:docMk/>
            <pc:sldMk cId="2888656756" sldId="318"/>
            <ac:spMk id="25" creationId="{B3AF1C14-617F-4BE9-B288-6CF881143C7E}"/>
          </ac:spMkLst>
        </pc:spChg>
        <pc:spChg chg="del">
          <ac:chgData name="Borremans Wim" userId="3b0ac3ce-0ad7-465f-9847-2be73965b3a2" providerId="ADAL" clId="{0A55ABAF-55F3-4689-BE84-501CE6544F9E}" dt="2022-01-17T13:47:19.914" v="2064" actId="478"/>
          <ac:spMkLst>
            <pc:docMk/>
            <pc:sldMk cId="2888656756" sldId="318"/>
            <ac:spMk id="26" creationId="{23A8C87B-426A-4C6C-94A3-EBAA807337D5}"/>
          </ac:spMkLst>
        </pc:spChg>
        <pc:spChg chg="add del mod">
          <ac:chgData name="Borremans Wim" userId="3b0ac3ce-0ad7-465f-9847-2be73965b3a2" providerId="ADAL" clId="{0A55ABAF-55F3-4689-BE84-501CE6544F9E}" dt="2022-01-17T13:49:02.221" v="2090" actId="478"/>
          <ac:spMkLst>
            <pc:docMk/>
            <pc:sldMk cId="2888656756" sldId="318"/>
            <ac:spMk id="27" creationId="{668088DA-B868-4E21-BB96-7601AAB9EEA1}"/>
          </ac:spMkLst>
        </pc:spChg>
        <pc:spChg chg="add mod">
          <ac:chgData name="Borremans Wim" userId="3b0ac3ce-0ad7-465f-9847-2be73965b3a2" providerId="ADAL" clId="{0A55ABAF-55F3-4689-BE84-501CE6544F9E}" dt="2022-01-17T14:02:04.609" v="2466" actId="1076"/>
          <ac:spMkLst>
            <pc:docMk/>
            <pc:sldMk cId="2888656756" sldId="318"/>
            <ac:spMk id="28" creationId="{A942759E-4326-4ADF-9B4E-513C52655B50}"/>
          </ac:spMkLst>
        </pc:spChg>
        <pc:spChg chg="add mod">
          <ac:chgData name="Borremans Wim" userId="3b0ac3ce-0ad7-465f-9847-2be73965b3a2" providerId="ADAL" clId="{0A55ABAF-55F3-4689-BE84-501CE6544F9E}" dt="2022-01-17T13:56:18.619" v="2397" actId="1076"/>
          <ac:spMkLst>
            <pc:docMk/>
            <pc:sldMk cId="2888656756" sldId="318"/>
            <ac:spMk id="29" creationId="{0E12D4A3-2C99-445D-A6C6-AE00C03DDCFA}"/>
          </ac:spMkLst>
        </pc:spChg>
        <pc:spChg chg="add mod">
          <ac:chgData name="Borremans Wim" userId="3b0ac3ce-0ad7-465f-9847-2be73965b3a2" providerId="ADAL" clId="{0A55ABAF-55F3-4689-BE84-501CE6544F9E}" dt="2022-01-17T14:03:29.097" v="2587" actId="1076"/>
          <ac:spMkLst>
            <pc:docMk/>
            <pc:sldMk cId="2888656756" sldId="318"/>
            <ac:spMk id="30" creationId="{6B142552-DF09-4B72-8AB4-50D352FE6580}"/>
          </ac:spMkLst>
        </pc:spChg>
        <pc:spChg chg="add del mod">
          <ac:chgData name="Borremans Wim" userId="3b0ac3ce-0ad7-465f-9847-2be73965b3a2" providerId="ADAL" clId="{0A55ABAF-55F3-4689-BE84-501CE6544F9E}" dt="2022-01-17T14:05:18.703" v="2757" actId="478"/>
          <ac:spMkLst>
            <pc:docMk/>
            <pc:sldMk cId="2888656756" sldId="318"/>
            <ac:spMk id="31" creationId="{8B6372B8-0757-4A3D-9FA9-5B58BCB0D8D4}"/>
          </ac:spMkLst>
        </pc:spChg>
        <pc:spChg chg="add mod">
          <ac:chgData name="Borremans Wim" userId="3b0ac3ce-0ad7-465f-9847-2be73965b3a2" providerId="ADAL" clId="{0A55ABAF-55F3-4689-BE84-501CE6544F9E}" dt="2022-01-17T14:06:21.094" v="2784" actId="20577"/>
          <ac:spMkLst>
            <pc:docMk/>
            <pc:sldMk cId="2888656756" sldId="318"/>
            <ac:spMk id="32" creationId="{13406E9C-3515-4F82-8197-0B4CF9D01A5B}"/>
          </ac:spMkLst>
        </pc:spChg>
        <pc:spChg chg="add mod">
          <ac:chgData name="Borremans Wim" userId="3b0ac3ce-0ad7-465f-9847-2be73965b3a2" providerId="ADAL" clId="{0A55ABAF-55F3-4689-BE84-501CE6544F9E}" dt="2022-01-17T14:05:55.237" v="2779" actId="5793"/>
          <ac:spMkLst>
            <pc:docMk/>
            <pc:sldMk cId="2888656756" sldId="318"/>
            <ac:spMk id="33" creationId="{5FB24451-A8CA-48AC-AB2B-5A94D048183C}"/>
          </ac:spMkLst>
        </pc:spChg>
        <pc:picChg chg="del">
          <ac:chgData name="Borremans Wim" userId="3b0ac3ce-0ad7-465f-9847-2be73965b3a2" providerId="ADAL" clId="{0A55ABAF-55F3-4689-BE84-501CE6544F9E}" dt="2022-01-17T13:47:11.273" v="2058" actId="478"/>
          <ac:picMkLst>
            <pc:docMk/>
            <pc:sldMk cId="2888656756" sldId="318"/>
            <ac:picMk id="2" creationId="{D333D48F-E239-44E1-BA69-CB75D1B83F13}"/>
          </ac:picMkLst>
        </pc:picChg>
        <pc:picChg chg="del">
          <ac:chgData name="Borremans Wim" userId="3b0ac3ce-0ad7-465f-9847-2be73965b3a2" providerId="ADAL" clId="{0A55ABAF-55F3-4689-BE84-501CE6544F9E}" dt="2022-01-17T13:47:14.428" v="2061" actId="478"/>
          <ac:picMkLst>
            <pc:docMk/>
            <pc:sldMk cId="2888656756" sldId="318"/>
            <ac:picMk id="4" creationId="{0AA3DFB6-0BD2-4BC4-9620-F5557BEE3607}"/>
          </ac:picMkLst>
        </pc:picChg>
        <pc:picChg chg="del">
          <ac:chgData name="Borremans Wim" userId="3b0ac3ce-0ad7-465f-9847-2be73965b3a2" providerId="ADAL" clId="{0A55ABAF-55F3-4689-BE84-501CE6544F9E}" dt="2022-01-17T13:47:11.876" v="2059" actId="478"/>
          <ac:picMkLst>
            <pc:docMk/>
            <pc:sldMk cId="2888656756" sldId="318"/>
            <ac:picMk id="5" creationId="{6E994C27-4EEC-40B4-9A4A-07DF44E6C5F1}"/>
          </ac:picMkLst>
        </pc:picChg>
        <pc:picChg chg="del">
          <ac:chgData name="Borremans Wim" userId="3b0ac3ce-0ad7-465f-9847-2be73965b3a2" providerId="ADAL" clId="{0A55ABAF-55F3-4689-BE84-501CE6544F9E}" dt="2022-01-17T13:48:36.922" v="2070" actId="478"/>
          <ac:picMkLst>
            <pc:docMk/>
            <pc:sldMk cId="2888656756" sldId="318"/>
            <ac:picMk id="11" creationId="{AAA42D44-FFE9-4B12-A3E3-C40ED05D3DCF}"/>
          </ac:picMkLst>
        </pc:picChg>
        <pc:picChg chg="mod">
          <ac:chgData name="Borremans Wim" userId="3b0ac3ce-0ad7-465f-9847-2be73965b3a2" providerId="ADAL" clId="{0A55ABAF-55F3-4689-BE84-501CE6544F9E}" dt="2022-01-17T14:06:17.088" v="2783" actId="1076"/>
          <ac:picMkLst>
            <pc:docMk/>
            <pc:sldMk cId="2888656756" sldId="318"/>
            <ac:picMk id="14" creationId="{45460332-FFA5-4DF4-A18A-781C8A086532}"/>
          </ac:picMkLst>
        </pc:picChg>
        <pc:picChg chg="mod">
          <ac:chgData name="Borremans Wim" userId="3b0ac3ce-0ad7-465f-9847-2be73965b3a2" providerId="ADAL" clId="{0A55ABAF-55F3-4689-BE84-501CE6544F9E}" dt="2022-01-17T14:06:15.347" v="2782" actId="1076"/>
          <ac:picMkLst>
            <pc:docMk/>
            <pc:sldMk cId="2888656756" sldId="318"/>
            <ac:picMk id="15" creationId="{74842222-CBE2-42E5-ABA9-182BF43288CE}"/>
          </ac:picMkLst>
        </pc:picChg>
        <pc:picChg chg="add mod">
          <ac:chgData name="Borremans Wim" userId="3b0ac3ce-0ad7-465f-9847-2be73965b3a2" providerId="ADAL" clId="{0A55ABAF-55F3-4689-BE84-501CE6544F9E}" dt="2022-01-17T13:55:39.652" v="2361" actId="1076"/>
          <ac:picMkLst>
            <pc:docMk/>
            <pc:sldMk cId="2888656756" sldId="318"/>
            <ac:picMk id="18" creationId="{353063D2-ED15-42F0-B631-21C8BC16210C}"/>
          </ac:picMkLst>
        </pc:picChg>
        <pc:picChg chg="add mod">
          <ac:chgData name="Borremans Wim" userId="3b0ac3ce-0ad7-465f-9847-2be73965b3a2" providerId="ADAL" clId="{0A55ABAF-55F3-4689-BE84-501CE6544F9E}" dt="2022-01-17T13:55:42.988" v="2362" actId="1076"/>
          <ac:picMkLst>
            <pc:docMk/>
            <pc:sldMk cId="2888656756" sldId="318"/>
            <ac:picMk id="20" creationId="{B8593D7A-D413-43D4-9DD6-5214855CF527}"/>
          </ac:picMkLst>
        </pc:picChg>
      </pc:sldChg>
    </pc:docChg>
  </pc:docChgLst>
  <pc:docChgLst>
    <pc:chgData name="Borremans Wim" userId="3b0ac3ce-0ad7-465f-9847-2be73965b3a2" providerId="ADAL" clId="{68544BE8-1099-4733-A4FB-E427FDE6639B}"/>
    <pc:docChg chg="custSel modSld">
      <pc:chgData name="Borremans Wim" userId="3b0ac3ce-0ad7-465f-9847-2be73965b3a2" providerId="ADAL" clId="{68544BE8-1099-4733-A4FB-E427FDE6639B}" dt="2022-12-14T09:09:07.010" v="98" actId="1076"/>
      <pc:docMkLst>
        <pc:docMk/>
      </pc:docMkLst>
      <pc:sldChg chg="delSp modSp mod">
        <pc:chgData name="Borremans Wim" userId="3b0ac3ce-0ad7-465f-9847-2be73965b3a2" providerId="ADAL" clId="{68544BE8-1099-4733-A4FB-E427FDE6639B}" dt="2022-12-14T08:54:34.724" v="24" actId="14100"/>
        <pc:sldMkLst>
          <pc:docMk/>
          <pc:sldMk cId="3517527543" sldId="256"/>
        </pc:sldMkLst>
        <pc:spChg chg="mod">
          <ac:chgData name="Borremans Wim" userId="3b0ac3ce-0ad7-465f-9847-2be73965b3a2" providerId="ADAL" clId="{68544BE8-1099-4733-A4FB-E427FDE6639B}" dt="2022-12-14T08:54:34.724" v="24" actId="14100"/>
          <ac:spMkLst>
            <pc:docMk/>
            <pc:sldMk cId="3517527543" sldId="256"/>
            <ac:spMk id="7" creationId="{1E0B1C9D-9C94-4A09-ABE3-F3B6276A81FC}"/>
          </ac:spMkLst>
        </pc:spChg>
        <pc:spChg chg="mod">
          <ac:chgData name="Borremans Wim" userId="3b0ac3ce-0ad7-465f-9847-2be73965b3a2" providerId="ADAL" clId="{68544BE8-1099-4733-A4FB-E427FDE6639B}" dt="2022-12-14T08:54:10.778" v="19" actId="6549"/>
          <ac:spMkLst>
            <pc:docMk/>
            <pc:sldMk cId="3517527543" sldId="256"/>
            <ac:spMk id="10" creationId="{42E86635-1079-4C23-9EAF-3713D6892125}"/>
          </ac:spMkLst>
        </pc:spChg>
        <pc:picChg chg="del">
          <ac:chgData name="Borremans Wim" userId="3b0ac3ce-0ad7-465f-9847-2be73965b3a2" providerId="ADAL" clId="{68544BE8-1099-4733-A4FB-E427FDE6639B}" dt="2022-12-14T08:54:29.654" v="22" actId="478"/>
          <ac:picMkLst>
            <pc:docMk/>
            <pc:sldMk cId="3517527543" sldId="256"/>
            <ac:picMk id="4" creationId="{22758063-87FE-489E-B6AA-5AC5E077FCA9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4:44.978" v="25" actId="1076"/>
        <pc:sldMkLst>
          <pc:docMk/>
          <pc:sldMk cId="3310423526" sldId="258"/>
        </pc:sldMkLst>
        <pc:picChg chg="mod">
          <ac:chgData name="Borremans Wim" userId="3b0ac3ce-0ad7-465f-9847-2be73965b3a2" providerId="ADAL" clId="{68544BE8-1099-4733-A4FB-E427FDE6639B}" dt="2022-12-14T08:54:44.978" v="25" actId="1076"/>
          <ac:picMkLst>
            <pc:docMk/>
            <pc:sldMk cId="3310423526" sldId="258"/>
            <ac:picMk id="5" creationId="{35812BFD-DC0B-4C4E-A9DC-2F958C3830FF}"/>
          </ac:picMkLst>
        </pc:picChg>
        <pc:picChg chg="del">
          <ac:chgData name="Borremans Wim" userId="3b0ac3ce-0ad7-465f-9847-2be73965b3a2" providerId="ADAL" clId="{68544BE8-1099-4733-A4FB-E427FDE6639B}" dt="2022-12-14T08:54:22.219" v="20" actId="478"/>
          <ac:picMkLst>
            <pc:docMk/>
            <pc:sldMk cId="3310423526" sldId="258"/>
            <ac:picMk id="1026" creationId="{669AC384-362E-4848-BF88-B16D0BFDB2C1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4:50.277" v="27" actId="1076"/>
        <pc:sldMkLst>
          <pc:docMk/>
          <pc:sldMk cId="3977436071" sldId="301"/>
        </pc:sldMkLst>
        <pc:picChg chg="del">
          <ac:chgData name="Borremans Wim" userId="3b0ac3ce-0ad7-465f-9847-2be73965b3a2" providerId="ADAL" clId="{68544BE8-1099-4733-A4FB-E427FDE6639B}" dt="2022-12-14T08:54:48.349" v="26" actId="478"/>
          <ac:picMkLst>
            <pc:docMk/>
            <pc:sldMk cId="3977436071" sldId="301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4:50.277" v="27" actId="1076"/>
          <ac:picMkLst>
            <pc:docMk/>
            <pc:sldMk cId="3977436071" sldId="301"/>
            <ac:picMk id="15" creationId="{74842222-CBE2-42E5-ABA9-182BF43288C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4:55.221" v="29" actId="1076"/>
        <pc:sldMkLst>
          <pc:docMk/>
          <pc:sldMk cId="3490244385" sldId="302"/>
        </pc:sldMkLst>
        <pc:picChg chg="del">
          <ac:chgData name="Borremans Wim" userId="3b0ac3ce-0ad7-465f-9847-2be73965b3a2" providerId="ADAL" clId="{68544BE8-1099-4733-A4FB-E427FDE6639B}" dt="2022-12-14T08:54:53.800" v="28" actId="478"/>
          <ac:picMkLst>
            <pc:docMk/>
            <pc:sldMk cId="3490244385" sldId="302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4:55.221" v="29" actId="1076"/>
          <ac:picMkLst>
            <pc:docMk/>
            <pc:sldMk cId="3490244385" sldId="302"/>
            <ac:picMk id="15" creationId="{74842222-CBE2-42E5-ABA9-182BF43288C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4:59.949" v="31" actId="1076"/>
        <pc:sldMkLst>
          <pc:docMk/>
          <pc:sldMk cId="3493238937" sldId="303"/>
        </pc:sldMkLst>
        <pc:picChg chg="del">
          <ac:chgData name="Borremans Wim" userId="3b0ac3ce-0ad7-465f-9847-2be73965b3a2" providerId="ADAL" clId="{68544BE8-1099-4733-A4FB-E427FDE6639B}" dt="2022-12-14T08:54:58.190" v="30" actId="478"/>
          <ac:picMkLst>
            <pc:docMk/>
            <pc:sldMk cId="3493238937" sldId="303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4:59.949" v="31" actId="1076"/>
          <ac:picMkLst>
            <pc:docMk/>
            <pc:sldMk cId="3493238937" sldId="303"/>
            <ac:picMk id="15" creationId="{74842222-CBE2-42E5-ABA9-182BF43288C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5:50.315" v="43" actId="1076"/>
        <pc:sldMkLst>
          <pc:docMk/>
          <pc:sldMk cId="1551872427" sldId="305"/>
        </pc:sldMkLst>
        <pc:picChg chg="del">
          <ac:chgData name="Borremans Wim" userId="3b0ac3ce-0ad7-465f-9847-2be73965b3a2" providerId="ADAL" clId="{68544BE8-1099-4733-A4FB-E427FDE6639B}" dt="2022-12-14T08:55:46.692" v="42" actId="478"/>
          <ac:picMkLst>
            <pc:docMk/>
            <pc:sldMk cId="1551872427" sldId="305"/>
            <ac:picMk id="28" creationId="{8267E2EC-0429-4313-A9F5-2611A509A76A}"/>
          </ac:picMkLst>
        </pc:picChg>
        <pc:picChg chg="mod">
          <ac:chgData name="Borremans Wim" userId="3b0ac3ce-0ad7-465f-9847-2be73965b3a2" providerId="ADAL" clId="{68544BE8-1099-4733-A4FB-E427FDE6639B}" dt="2022-12-14T08:55:50.315" v="43" actId="1076"/>
          <ac:picMkLst>
            <pc:docMk/>
            <pc:sldMk cId="1551872427" sldId="305"/>
            <ac:picMk id="29" creationId="{170B942B-0DE1-4AE7-B6ED-35A3F2E62552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6:24.013" v="51" actId="1076"/>
        <pc:sldMkLst>
          <pc:docMk/>
          <pc:sldMk cId="531121389" sldId="307"/>
        </pc:sldMkLst>
        <pc:spChg chg="mod">
          <ac:chgData name="Borremans Wim" userId="3b0ac3ce-0ad7-465f-9847-2be73965b3a2" providerId="ADAL" clId="{68544BE8-1099-4733-A4FB-E427FDE6639B}" dt="2022-12-14T08:56:21.437" v="50" actId="14100"/>
          <ac:spMkLst>
            <pc:docMk/>
            <pc:sldMk cId="531121389" sldId="307"/>
            <ac:spMk id="15" creationId="{717796DD-3B75-4068-9BD3-1EC90388F8C3}"/>
          </ac:spMkLst>
        </pc:spChg>
        <pc:picChg chg="del">
          <ac:chgData name="Borremans Wim" userId="3b0ac3ce-0ad7-465f-9847-2be73965b3a2" providerId="ADAL" clId="{68544BE8-1099-4733-A4FB-E427FDE6639B}" dt="2022-12-14T08:56:10.861" v="47" actId="478"/>
          <ac:picMkLst>
            <pc:docMk/>
            <pc:sldMk cId="531121389" sldId="307"/>
            <ac:picMk id="28" creationId="{8267E2EC-0429-4313-A9F5-2611A509A76A}"/>
          </ac:picMkLst>
        </pc:picChg>
        <pc:picChg chg="mod">
          <ac:chgData name="Borremans Wim" userId="3b0ac3ce-0ad7-465f-9847-2be73965b3a2" providerId="ADAL" clId="{68544BE8-1099-4733-A4FB-E427FDE6639B}" dt="2022-12-14T08:56:24.013" v="51" actId="1076"/>
          <ac:picMkLst>
            <pc:docMk/>
            <pc:sldMk cId="531121389" sldId="307"/>
            <ac:picMk id="29" creationId="{170B942B-0DE1-4AE7-B6ED-35A3F2E62552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6:40.625" v="57" actId="1076"/>
        <pc:sldMkLst>
          <pc:docMk/>
          <pc:sldMk cId="4073101512" sldId="308"/>
        </pc:sldMkLst>
        <pc:picChg chg="del">
          <ac:chgData name="Borremans Wim" userId="3b0ac3ce-0ad7-465f-9847-2be73965b3a2" providerId="ADAL" clId="{68544BE8-1099-4733-A4FB-E427FDE6639B}" dt="2022-12-14T08:56:38.257" v="56" actId="478"/>
          <ac:picMkLst>
            <pc:docMk/>
            <pc:sldMk cId="4073101512" sldId="308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6:40.625" v="57" actId="1076"/>
          <ac:picMkLst>
            <pc:docMk/>
            <pc:sldMk cId="4073101512" sldId="308"/>
            <ac:picMk id="15" creationId="{74842222-CBE2-42E5-ABA9-182BF43288C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6:47.739" v="59" actId="1076"/>
        <pc:sldMkLst>
          <pc:docMk/>
          <pc:sldMk cId="1741001035" sldId="309"/>
        </pc:sldMkLst>
        <pc:picChg chg="del">
          <ac:chgData name="Borremans Wim" userId="3b0ac3ce-0ad7-465f-9847-2be73965b3a2" providerId="ADAL" clId="{68544BE8-1099-4733-A4FB-E427FDE6639B}" dt="2022-12-14T08:56:45.145" v="58" actId="478"/>
          <ac:picMkLst>
            <pc:docMk/>
            <pc:sldMk cId="1741001035" sldId="309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6:47.739" v="59" actId="1076"/>
          <ac:picMkLst>
            <pc:docMk/>
            <pc:sldMk cId="1741001035" sldId="309"/>
            <ac:picMk id="15" creationId="{74842222-CBE2-42E5-ABA9-182BF43288CE}"/>
          </ac:picMkLst>
        </pc:picChg>
      </pc:sldChg>
      <pc:sldChg chg="delSp">
        <pc:chgData name="Borremans Wim" userId="3b0ac3ce-0ad7-465f-9847-2be73965b3a2" providerId="ADAL" clId="{68544BE8-1099-4733-A4FB-E427FDE6639B}" dt="2022-12-14T08:57:26.894" v="74" actId="478"/>
        <pc:sldMkLst>
          <pc:docMk/>
          <pc:sldMk cId="3466430936" sldId="310"/>
        </pc:sldMkLst>
        <pc:picChg chg="del">
          <ac:chgData name="Borremans Wim" userId="3b0ac3ce-0ad7-465f-9847-2be73965b3a2" providerId="ADAL" clId="{68544BE8-1099-4733-A4FB-E427FDE6639B}" dt="2022-12-14T08:57:26.894" v="74" actId="478"/>
          <ac:picMkLst>
            <pc:docMk/>
            <pc:sldMk cId="3466430936" sldId="310"/>
            <ac:picMk id="14" creationId="{45460332-FFA5-4DF4-A18A-781C8A086532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5:11.085" v="35" actId="1076"/>
        <pc:sldMkLst>
          <pc:docMk/>
          <pc:sldMk cId="3572055769" sldId="311"/>
        </pc:sldMkLst>
        <pc:picChg chg="del">
          <ac:chgData name="Borremans Wim" userId="3b0ac3ce-0ad7-465f-9847-2be73965b3a2" providerId="ADAL" clId="{68544BE8-1099-4733-A4FB-E427FDE6639B}" dt="2022-12-14T08:55:10.020" v="34" actId="478"/>
          <ac:picMkLst>
            <pc:docMk/>
            <pc:sldMk cId="3572055769" sldId="311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5:11.085" v="35" actId="1076"/>
          <ac:picMkLst>
            <pc:docMk/>
            <pc:sldMk cId="3572055769" sldId="311"/>
            <ac:picMk id="15" creationId="{74842222-CBE2-42E5-ABA9-182BF43288C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5:17.502" v="37" actId="1076"/>
        <pc:sldMkLst>
          <pc:docMk/>
          <pc:sldMk cId="1264096939" sldId="312"/>
        </pc:sldMkLst>
        <pc:picChg chg="mod">
          <ac:chgData name="Borremans Wim" userId="3b0ac3ce-0ad7-465f-9847-2be73965b3a2" providerId="ADAL" clId="{68544BE8-1099-4733-A4FB-E427FDE6639B}" dt="2022-12-14T08:55:17.502" v="37" actId="1076"/>
          <ac:picMkLst>
            <pc:docMk/>
            <pc:sldMk cId="1264096939" sldId="312"/>
            <ac:picMk id="10" creationId="{516B668A-51B9-432A-B074-F9D43A95A001}"/>
          </ac:picMkLst>
        </pc:picChg>
        <pc:picChg chg="del">
          <ac:chgData name="Borremans Wim" userId="3b0ac3ce-0ad7-465f-9847-2be73965b3a2" providerId="ADAL" clId="{68544BE8-1099-4733-A4FB-E427FDE6639B}" dt="2022-12-14T08:55:15.818" v="36" actId="478"/>
          <ac:picMkLst>
            <pc:docMk/>
            <pc:sldMk cId="1264096939" sldId="312"/>
            <ac:picMk id="30" creationId="{F7401F3E-D374-4024-825A-FAF969D482E0}"/>
          </ac:picMkLst>
        </pc:picChg>
      </pc:sldChg>
      <pc:sldChg chg="addSp delSp modSp mod">
        <pc:chgData name="Borremans Wim" userId="3b0ac3ce-0ad7-465f-9847-2be73965b3a2" providerId="ADAL" clId="{68544BE8-1099-4733-A4FB-E427FDE6639B}" dt="2022-12-14T09:01:04.321" v="88" actId="1076"/>
        <pc:sldMkLst>
          <pc:docMk/>
          <pc:sldMk cId="3671042575" sldId="313"/>
        </pc:sldMkLst>
        <pc:picChg chg="add del mod">
          <ac:chgData name="Borremans Wim" userId="3b0ac3ce-0ad7-465f-9847-2be73965b3a2" providerId="ADAL" clId="{68544BE8-1099-4733-A4FB-E427FDE6639B}" dt="2022-12-14T08:59:50.075" v="77" actId="478"/>
          <ac:picMkLst>
            <pc:docMk/>
            <pc:sldMk cId="3671042575" sldId="313"/>
            <ac:picMk id="26" creationId="{8C7DA920-C21B-4FE5-938F-34DC2EB4A2A6}"/>
          </ac:picMkLst>
        </pc:picChg>
        <pc:picChg chg="add mod">
          <ac:chgData name="Borremans Wim" userId="3b0ac3ce-0ad7-465f-9847-2be73965b3a2" providerId="ADAL" clId="{68544BE8-1099-4733-A4FB-E427FDE6639B}" dt="2022-12-14T09:01:04.321" v="88" actId="1076"/>
          <ac:picMkLst>
            <pc:docMk/>
            <pc:sldMk cId="3671042575" sldId="313"/>
            <ac:picMk id="1026" creationId="{CA90E2F0-FA71-483F-BEBC-ED32E9CBD2B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5:28.669" v="39" actId="1076"/>
        <pc:sldMkLst>
          <pc:docMk/>
          <pc:sldMk cId="1980384744" sldId="314"/>
        </pc:sldMkLst>
        <pc:picChg chg="del">
          <ac:chgData name="Borremans Wim" userId="3b0ac3ce-0ad7-465f-9847-2be73965b3a2" providerId="ADAL" clId="{68544BE8-1099-4733-A4FB-E427FDE6639B}" dt="2022-12-14T08:55:27.033" v="38" actId="478"/>
          <ac:picMkLst>
            <pc:docMk/>
            <pc:sldMk cId="1980384744" sldId="314"/>
            <ac:picMk id="28" creationId="{8267E2EC-0429-4313-A9F5-2611A509A76A}"/>
          </ac:picMkLst>
        </pc:picChg>
        <pc:picChg chg="mod">
          <ac:chgData name="Borremans Wim" userId="3b0ac3ce-0ad7-465f-9847-2be73965b3a2" providerId="ADAL" clId="{68544BE8-1099-4733-A4FB-E427FDE6639B}" dt="2022-12-14T08:55:28.669" v="39" actId="1076"/>
          <ac:picMkLst>
            <pc:docMk/>
            <pc:sldMk cId="1980384744" sldId="314"/>
            <ac:picMk id="29" creationId="{170B942B-0DE1-4AE7-B6ED-35A3F2E62552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5:58.037" v="46" actId="20577"/>
        <pc:sldMkLst>
          <pc:docMk/>
          <pc:sldMk cId="1126208875" sldId="315"/>
        </pc:sldMkLst>
        <pc:spChg chg="mod">
          <ac:chgData name="Borremans Wim" userId="3b0ac3ce-0ad7-465f-9847-2be73965b3a2" providerId="ADAL" clId="{68544BE8-1099-4733-A4FB-E427FDE6639B}" dt="2022-12-14T08:55:58.037" v="46" actId="20577"/>
          <ac:spMkLst>
            <pc:docMk/>
            <pc:sldMk cId="1126208875" sldId="315"/>
            <ac:spMk id="21" creationId="{DE8BBC6C-89E3-47E7-A360-C642C9F93782}"/>
          </ac:spMkLst>
        </pc:spChg>
        <pc:picChg chg="del">
          <ac:chgData name="Borremans Wim" userId="3b0ac3ce-0ad7-465f-9847-2be73965b3a2" providerId="ADAL" clId="{68544BE8-1099-4733-A4FB-E427FDE6639B}" dt="2022-12-14T08:55:53.823" v="44" actId="478"/>
          <ac:picMkLst>
            <pc:docMk/>
            <pc:sldMk cId="1126208875" sldId="315"/>
            <ac:picMk id="28" creationId="{8267E2EC-0429-4313-A9F5-2611A509A76A}"/>
          </ac:picMkLst>
        </pc:picChg>
        <pc:picChg chg="mod">
          <ac:chgData name="Borremans Wim" userId="3b0ac3ce-0ad7-465f-9847-2be73965b3a2" providerId="ADAL" clId="{68544BE8-1099-4733-A4FB-E427FDE6639B}" dt="2022-12-14T08:55:55.437" v="45" actId="1076"/>
          <ac:picMkLst>
            <pc:docMk/>
            <pc:sldMk cId="1126208875" sldId="315"/>
            <ac:picMk id="29" creationId="{170B942B-0DE1-4AE7-B6ED-35A3F2E62552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7:23.740" v="73" actId="1076"/>
        <pc:sldMkLst>
          <pc:docMk/>
          <pc:sldMk cId="823546574" sldId="316"/>
        </pc:sldMkLst>
        <pc:picChg chg="del">
          <ac:chgData name="Borremans Wim" userId="3b0ac3ce-0ad7-465f-9847-2be73965b3a2" providerId="ADAL" clId="{68544BE8-1099-4733-A4FB-E427FDE6639B}" dt="2022-12-14T08:57:22.162" v="72" actId="478"/>
          <ac:picMkLst>
            <pc:docMk/>
            <pc:sldMk cId="823546574" sldId="316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7:23.740" v="73" actId="1076"/>
          <ac:picMkLst>
            <pc:docMk/>
            <pc:sldMk cId="823546574" sldId="316"/>
            <ac:picMk id="15" creationId="{74842222-CBE2-42E5-ABA9-182BF43288C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7:08.933" v="67" actId="1076"/>
        <pc:sldMkLst>
          <pc:docMk/>
          <pc:sldMk cId="553573291" sldId="317"/>
        </pc:sldMkLst>
        <pc:picChg chg="del">
          <ac:chgData name="Borremans Wim" userId="3b0ac3ce-0ad7-465f-9847-2be73965b3a2" providerId="ADAL" clId="{68544BE8-1099-4733-A4FB-E427FDE6639B}" dt="2022-12-14T08:57:06.629" v="66" actId="478"/>
          <ac:picMkLst>
            <pc:docMk/>
            <pc:sldMk cId="553573291" sldId="317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7:08.933" v="67" actId="1076"/>
          <ac:picMkLst>
            <pc:docMk/>
            <pc:sldMk cId="553573291" sldId="317"/>
            <ac:picMk id="15" creationId="{74842222-CBE2-42E5-ABA9-182BF43288CE}"/>
          </ac:picMkLst>
        </pc:picChg>
      </pc:sldChg>
      <pc:sldChg chg="delSp modSp">
        <pc:chgData name="Borremans Wim" userId="3b0ac3ce-0ad7-465f-9847-2be73965b3a2" providerId="ADAL" clId="{68544BE8-1099-4733-A4FB-E427FDE6639B}" dt="2022-12-14T08:57:19.437" v="71" actId="478"/>
        <pc:sldMkLst>
          <pc:docMk/>
          <pc:sldMk cId="2888656756" sldId="318"/>
        </pc:sldMkLst>
        <pc:picChg chg="del mod">
          <ac:chgData name="Borremans Wim" userId="3b0ac3ce-0ad7-465f-9847-2be73965b3a2" providerId="ADAL" clId="{68544BE8-1099-4733-A4FB-E427FDE6639B}" dt="2022-12-14T08:57:19.437" v="71" actId="478"/>
          <ac:picMkLst>
            <pc:docMk/>
            <pc:sldMk cId="2888656756" sldId="318"/>
            <ac:picMk id="14" creationId="{45460332-FFA5-4DF4-A18A-781C8A086532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5:06.298" v="33" actId="1076"/>
        <pc:sldMkLst>
          <pc:docMk/>
          <pc:sldMk cId="1849580212" sldId="319"/>
        </pc:sldMkLst>
        <pc:picChg chg="del">
          <ac:chgData name="Borremans Wim" userId="3b0ac3ce-0ad7-465f-9847-2be73965b3a2" providerId="ADAL" clId="{68544BE8-1099-4733-A4FB-E427FDE6639B}" dt="2022-12-14T08:55:04.136" v="32" actId="478"/>
          <ac:picMkLst>
            <pc:docMk/>
            <pc:sldMk cId="1849580212" sldId="319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5:06.298" v="33" actId="1076"/>
          <ac:picMkLst>
            <pc:docMk/>
            <pc:sldMk cId="1849580212" sldId="319"/>
            <ac:picMk id="15" creationId="{74842222-CBE2-42E5-ABA9-182BF43288CE}"/>
          </ac:picMkLst>
        </pc:picChg>
      </pc:sldChg>
      <pc:sldChg chg="addSp modSp mod">
        <pc:chgData name="Borremans Wim" userId="3b0ac3ce-0ad7-465f-9847-2be73965b3a2" providerId="ADAL" clId="{68544BE8-1099-4733-A4FB-E427FDE6639B}" dt="2022-12-14T08:55:43.503" v="41" actId="1076"/>
        <pc:sldMkLst>
          <pc:docMk/>
          <pc:sldMk cId="1924332641" sldId="320"/>
        </pc:sldMkLst>
        <pc:picChg chg="add mod">
          <ac:chgData name="Borremans Wim" userId="3b0ac3ce-0ad7-465f-9847-2be73965b3a2" providerId="ADAL" clId="{68544BE8-1099-4733-A4FB-E427FDE6639B}" dt="2022-12-14T08:55:43.503" v="41" actId="1076"/>
          <ac:picMkLst>
            <pc:docMk/>
            <pc:sldMk cId="1924332641" sldId="320"/>
            <ac:picMk id="2" creationId="{EDBE81FD-C666-4606-919E-319084609446}"/>
          </ac:picMkLst>
        </pc:picChg>
      </pc:sldChg>
      <pc:sldChg chg="delSp modSp mod">
        <pc:chgData name="Borremans Wim" userId="3b0ac3ce-0ad7-465f-9847-2be73965b3a2" providerId="ADAL" clId="{68544BE8-1099-4733-A4FB-E427FDE6639B}" dt="2022-12-14T09:02:01.688" v="93" actId="20577"/>
        <pc:sldMkLst>
          <pc:docMk/>
          <pc:sldMk cId="1836340608" sldId="321"/>
        </pc:sldMkLst>
        <pc:spChg chg="mod">
          <ac:chgData name="Borremans Wim" userId="3b0ac3ce-0ad7-465f-9847-2be73965b3a2" providerId="ADAL" clId="{68544BE8-1099-4733-A4FB-E427FDE6639B}" dt="2022-12-14T09:02:01.688" v="93" actId="20577"/>
          <ac:spMkLst>
            <pc:docMk/>
            <pc:sldMk cId="1836340608" sldId="321"/>
            <ac:spMk id="14" creationId="{2D8DB8DC-2BD6-4462-B460-F1C0E77EF4C5}"/>
          </ac:spMkLst>
        </pc:spChg>
        <pc:picChg chg="del">
          <ac:chgData name="Borremans Wim" userId="3b0ac3ce-0ad7-465f-9847-2be73965b3a2" providerId="ADAL" clId="{68544BE8-1099-4733-A4FB-E427FDE6639B}" dt="2022-12-14T08:56:27.433" v="52" actId="478"/>
          <ac:picMkLst>
            <pc:docMk/>
            <pc:sldMk cId="1836340608" sldId="321"/>
            <ac:picMk id="28" creationId="{8267E2EC-0429-4313-A9F5-2611A509A76A}"/>
          </ac:picMkLst>
        </pc:picChg>
        <pc:picChg chg="mod">
          <ac:chgData name="Borremans Wim" userId="3b0ac3ce-0ad7-465f-9847-2be73965b3a2" providerId="ADAL" clId="{68544BE8-1099-4733-A4FB-E427FDE6639B}" dt="2022-12-14T08:56:32.794" v="54" actId="1076"/>
          <ac:picMkLst>
            <pc:docMk/>
            <pc:sldMk cId="1836340608" sldId="321"/>
            <ac:picMk id="29" creationId="{170B942B-0DE1-4AE7-B6ED-35A3F2E62552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6:51.979" v="61" actId="1076"/>
        <pc:sldMkLst>
          <pc:docMk/>
          <pc:sldMk cId="4157954102" sldId="322"/>
        </pc:sldMkLst>
        <pc:picChg chg="del">
          <ac:chgData name="Borremans Wim" userId="3b0ac3ce-0ad7-465f-9847-2be73965b3a2" providerId="ADAL" clId="{68544BE8-1099-4733-A4FB-E427FDE6639B}" dt="2022-12-14T08:56:50.029" v="60" actId="478"/>
          <ac:picMkLst>
            <pc:docMk/>
            <pc:sldMk cId="4157954102" sldId="322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6:51.979" v="61" actId="1076"/>
          <ac:picMkLst>
            <pc:docMk/>
            <pc:sldMk cId="4157954102" sldId="322"/>
            <ac:picMk id="15" creationId="{74842222-CBE2-42E5-ABA9-182BF43288C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6:57.027" v="63" actId="1076"/>
        <pc:sldMkLst>
          <pc:docMk/>
          <pc:sldMk cId="600329058" sldId="323"/>
        </pc:sldMkLst>
        <pc:picChg chg="del">
          <ac:chgData name="Borremans Wim" userId="3b0ac3ce-0ad7-465f-9847-2be73965b3a2" providerId="ADAL" clId="{68544BE8-1099-4733-A4FB-E427FDE6639B}" dt="2022-12-14T08:56:54.792" v="62" actId="478"/>
          <ac:picMkLst>
            <pc:docMk/>
            <pc:sldMk cId="600329058" sldId="323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6:57.027" v="63" actId="1076"/>
          <ac:picMkLst>
            <pc:docMk/>
            <pc:sldMk cId="600329058" sldId="323"/>
            <ac:picMk id="15" creationId="{74842222-CBE2-42E5-ABA9-182BF43288C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7:02.132" v="65" actId="1076"/>
        <pc:sldMkLst>
          <pc:docMk/>
          <pc:sldMk cId="3618233429" sldId="324"/>
        </pc:sldMkLst>
        <pc:picChg chg="del">
          <ac:chgData name="Borremans Wim" userId="3b0ac3ce-0ad7-465f-9847-2be73965b3a2" providerId="ADAL" clId="{68544BE8-1099-4733-A4FB-E427FDE6639B}" dt="2022-12-14T08:56:59.571" v="64" actId="478"/>
          <ac:picMkLst>
            <pc:docMk/>
            <pc:sldMk cId="3618233429" sldId="324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7:02.132" v="65" actId="1076"/>
          <ac:picMkLst>
            <pc:docMk/>
            <pc:sldMk cId="3618233429" sldId="324"/>
            <ac:picMk id="15" creationId="{74842222-CBE2-42E5-ABA9-182BF43288CE}"/>
          </ac:picMkLst>
        </pc:picChg>
      </pc:sldChg>
      <pc:sldChg chg="delSp modSp mod">
        <pc:chgData name="Borremans Wim" userId="3b0ac3ce-0ad7-465f-9847-2be73965b3a2" providerId="ADAL" clId="{68544BE8-1099-4733-A4FB-E427FDE6639B}" dt="2022-12-14T08:57:14.612" v="69" actId="1076"/>
        <pc:sldMkLst>
          <pc:docMk/>
          <pc:sldMk cId="1702672866" sldId="325"/>
        </pc:sldMkLst>
        <pc:picChg chg="del">
          <ac:chgData name="Borremans Wim" userId="3b0ac3ce-0ad7-465f-9847-2be73965b3a2" providerId="ADAL" clId="{68544BE8-1099-4733-A4FB-E427FDE6639B}" dt="2022-12-14T08:57:10.867" v="68" actId="478"/>
          <ac:picMkLst>
            <pc:docMk/>
            <pc:sldMk cId="1702672866" sldId="325"/>
            <ac:picMk id="14" creationId="{45460332-FFA5-4DF4-A18A-781C8A086532}"/>
          </ac:picMkLst>
        </pc:picChg>
        <pc:picChg chg="mod">
          <ac:chgData name="Borremans Wim" userId="3b0ac3ce-0ad7-465f-9847-2be73965b3a2" providerId="ADAL" clId="{68544BE8-1099-4733-A4FB-E427FDE6639B}" dt="2022-12-14T08:57:14.612" v="69" actId="1076"/>
          <ac:picMkLst>
            <pc:docMk/>
            <pc:sldMk cId="1702672866" sldId="325"/>
            <ac:picMk id="15" creationId="{74842222-CBE2-42E5-ABA9-182BF43288CE}"/>
          </ac:picMkLst>
        </pc:picChg>
      </pc:sldChg>
      <pc:sldChg chg="addSp delSp modSp mod">
        <pc:chgData name="Borremans Wim" userId="3b0ac3ce-0ad7-465f-9847-2be73965b3a2" providerId="ADAL" clId="{68544BE8-1099-4733-A4FB-E427FDE6639B}" dt="2022-12-14T09:09:07.010" v="98" actId="1076"/>
        <pc:sldMkLst>
          <pc:docMk/>
          <pc:sldMk cId="277501195" sldId="326"/>
        </pc:sldMkLst>
        <pc:picChg chg="add mod">
          <ac:chgData name="Borremans Wim" userId="3b0ac3ce-0ad7-465f-9847-2be73965b3a2" providerId="ADAL" clId="{68544BE8-1099-4733-A4FB-E427FDE6639B}" dt="2022-12-14T09:09:07.010" v="98" actId="1076"/>
          <ac:picMkLst>
            <pc:docMk/>
            <pc:sldMk cId="277501195" sldId="326"/>
            <ac:picMk id="2" creationId="{95CF9794-197F-4637-84E1-EF0B42C65E08}"/>
          </ac:picMkLst>
        </pc:picChg>
        <pc:picChg chg="del">
          <ac:chgData name="Borremans Wim" userId="3b0ac3ce-0ad7-465f-9847-2be73965b3a2" providerId="ADAL" clId="{68544BE8-1099-4733-A4FB-E427FDE6639B}" dt="2022-12-14T08:57:29.444" v="75" actId="478"/>
          <ac:picMkLst>
            <pc:docMk/>
            <pc:sldMk cId="277501195" sldId="326"/>
            <ac:picMk id="14" creationId="{45460332-FFA5-4DF4-A18A-781C8A086532}"/>
          </ac:picMkLst>
        </pc:picChg>
        <pc:picChg chg="del">
          <ac:chgData name="Borremans Wim" userId="3b0ac3ce-0ad7-465f-9847-2be73965b3a2" providerId="ADAL" clId="{68544BE8-1099-4733-A4FB-E427FDE6639B}" dt="2022-12-14T09:04:26.896" v="94" actId="478"/>
          <ac:picMkLst>
            <pc:docMk/>
            <pc:sldMk cId="277501195" sldId="326"/>
            <ac:picMk id="20" creationId="{0F2D07A3-E0F7-4481-BB29-89CD3AD1FD7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438B548-A369-4DAD-BAA1-F321490A21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05ACB07-AF6D-46F5-B7F3-A69A6B075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/>
              <a:t>2 februari 2022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08E4760-0209-40E3-B1D4-6A21617B31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00B980-C99D-4BDC-9E29-AB0DCF4F02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CC794-A102-48DE-9E91-0C25E7495B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728976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/>
              <a:t>2 februari 2022</a:t>
            </a:r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1BF44-F629-4032-BB86-3F6C53F1099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448486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5F02B-3B21-44B5-922B-2E7833EE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CB19267-BBE9-411F-AD21-29339AABC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9B3E44-6B27-4264-ACEA-28200FCEF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E6371B-78E7-455C-B2FF-32869915E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B35106-DBF2-44EC-9460-6E874BB3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751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7B572-CB27-47EE-8E55-40788F7B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47B70F-8209-4D80-9DCA-8E674214B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DD3484-1262-493B-8352-5E68DDAD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280F76-AFA2-440B-A2FD-A73479B7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0E4312-ADEC-443F-806D-C4516CA7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948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38749B9-B444-4D0E-AB00-44FE3D05E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7D4ED8-3EED-4B5B-9F47-8A5BE977E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2BD502-2C2B-47CD-AA85-E91667B3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55808D-EAB9-4D25-BA8A-C73358AA9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35DE4F-FF7E-47D0-AEF9-B92C3B53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98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BCD12-15D5-461B-963A-2FBFACB1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F7BC40-8EB8-4C5C-909D-ABC401737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4FB0CD-6C77-4103-8EB6-056C7323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2C7754-34BC-48C1-8ED8-E2A7F756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592CB8-4299-45DD-B5D5-64D2415A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54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958C5-145E-4BAB-9843-1FE52243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6F3CD8-2904-429A-BC41-3F264CBA5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F0394F-CF28-4D14-BD5D-3D80ED33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0B1485-69E7-4EEF-8EFB-669E2AA8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E2D05E-D07B-4A3F-A546-5B4B4D58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762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91C17-DE19-425D-AD31-25764E94A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8BCCA4-C3B6-4DA9-8D78-C73E8A595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51BE97-2C9D-4CCD-9E18-84FDCA20E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2DD064-4054-4D7F-9F21-67B5C793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58B9FA-FFF8-4F8A-9DFB-3D1B00E8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4B2DA3-1C33-40F4-9CB9-C90487B2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876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9DF2C-55E9-41D8-8D60-9686EF80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99ACA0-2089-4454-86D2-DB378E1D6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4E961A-AD01-4D90-A9C5-A7C11E05B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055471C-014F-4FEE-9103-84A955C3D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75EAE25-4B60-44D1-9651-37E17F4C2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3064B81-A243-4D04-8470-84DAE474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56E0F49-CA10-482A-8895-0C4E6D8D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A8B7AD-6D31-4D59-9158-A3EBC287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519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53CC6-CDDB-4324-92A8-719FF59D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EE5CDC-9B4E-4C79-9AC5-C585A305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37B53F-47F0-47DA-B55D-BD79E5FC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09ECACC-2054-4D3E-90C2-F07DC0B0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747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D6A1696-1B4A-43E4-B442-15256F8F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D279CD-236E-4E69-B3E5-1081D064B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F026CE-CABC-42BB-89AC-727A67D22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380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F17C88-CD64-4D99-A34A-001EE7EC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56B8F3-8CB8-4AE4-999D-66E9E8F1E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A819E0-9BA9-41F0-B11F-923AD938E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86A4A9-D675-439D-8AE0-A7ADE3550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5FDF8A0-9394-4311-93A5-6C7A2B930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3C5EE2-C8C9-4B66-84AB-C72642ED4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794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6DC89-DD4B-4C7B-BA75-A6D6B81F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B230E01-C9D0-4D89-8389-823371033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A1E2189-3B93-4F57-A619-0EE50C67D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3F8806-75C3-4213-A7C0-562A6234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37A47A-470C-4E4A-AFF0-4B84ADA8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E0F546-B2C3-4823-8BC5-4C6E9C6C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072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9B6A29-3A3B-453B-9DE6-02D12EF5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942640-7864-44BF-93D7-897E8FBF6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E6CFCE-227F-4908-983F-D7C043239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603B-C92E-49DE-AF08-9EB315A27752}" type="datetimeFigureOut">
              <a:rPr lang="nl-BE" smtClean="0"/>
              <a:t>2022-12-14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480C78-BC98-4D0D-96F9-3F20B8D40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9E46FA-5A19-4C84-A1C9-685FE0FA3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05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0.em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openxmlformats.org/officeDocument/2006/relationships/image" Target="../media/image21.emf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emf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emf"/><Relationship Id="rId7" Type="http://schemas.openxmlformats.org/officeDocument/2006/relationships/image" Target="../media/image46.png"/><Relationship Id="rId12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emf"/><Relationship Id="rId7" Type="http://schemas.openxmlformats.org/officeDocument/2006/relationships/image" Target="../media/image46.png"/><Relationship Id="rId12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5.png"/><Relationship Id="rId5" Type="http://schemas.openxmlformats.org/officeDocument/2006/relationships/image" Target="../media/image44.png"/><Relationship Id="rId10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emf"/><Relationship Id="rId7" Type="http://schemas.openxmlformats.org/officeDocument/2006/relationships/image" Target="../media/image46.png"/><Relationship Id="rId12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8.png"/><Relationship Id="rId5" Type="http://schemas.openxmlformats.org/officeDocument/2006/relationships/image" Target="../media/image44.png"/><Relationship Id="rId10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emf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0" Type="http://schemas.openxmlformats.org/officeDocument/2006/relationships/image" Target="../media/image59.png"/><Relationship Id="rId4" Type="http://schemas.openxmlformats.org/officeDocument/2006/relationships/image" Target="../media/image42.png"/><Relationship Id="rId9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emf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9.png"/><Relationship Id="rId4" Type="http://schemas.openxmlformats.org/officeDocument/2006/relationships/image" Target="../media/image42.png"/><Relationship Id="rId9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emf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62.png"/><Relationship Id="rId5" Type="http://schemas.openxmlformats.org/officeDocument/2006/relationships/image" Target="../media/image44.png"/><Relationship Id="rId10" Type="http://schemas.openxmlformats.org/officeDocument/2006/relationships/image" Target="../media/image61.png"/><Relationship Id="rId4" Type="http://schemas.openxmlformats.org/officeDocument/2006/relationships/image" Target="../media/image42.png"/><Relationship Id="rId9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emf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63.png"/><Relationship Id="rId5" Type="http://schemas.openxmlformats.org/officeDocument/2006/relationships/image" Target="../media/image44.png"/><Relationship Id="rId10" Type="http://schemas.openxmlformats.org/officeDocument/2006/relationships/hyperlink" Target="http://www.ontdektechniektalent.be/" TargetMode="External"/><Relationship Id="rId4" Type="http://schemas.openxmlformats.org/officeDocument/2006/relationships/image" Target="../media/image42.png"/><Relationship Id="rId9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hyperlink" Target="http://www.ontdektechniektalent.be/" TargetMode="External"/><Relationship Id="rId3" Type="http://schemas.openxmlformats.org/officeDocument/2006/relationships/image" Target="../media/image6.emf"/><Relationship Id="rId7" Type="http://schemas.openxmlformats.org/officeDocument/2006/relationships/image" Target="../media/image65.png"/><Relationship Id="rId12" Type="http://schemas.openxmlformats.org/officeDocument/2006/relationships/image" Target="../media/image4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47.png"/><Relationship Id="rId5" Type="http://schemas.openxmlformats.org/officeDocument/2006/relationships/hyperlink" Target="https://www.ontdektechniektalent.be/techniekmobiel-leerlijnen4.0" TargetMode="External"/><Relationship Id="rId15" Type="http://schemas.openxmlformats.org/officeDocument/2006/relationships/image" Target="../media/image66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emf"/><Relationship Id="rId7" Type="http://schemas.openxmlformats.org/officeDocument/2006/relationships/image" Target="../media/image46.png"/><Relationship Id="rId12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68.png"/><Relationship Id="rId5" Type="http://schemas.openxmlformats.org/officeDocument/2006/relationships/image" Target="../media/image44.png"/><Relationship Id="rId10" Type="http://schemas.openxmlformats.org/officeDocument/2006/relationships/image" Target="../media/image67.png"/><Relationship Id="rId4" Type="http://schemas.openxmlformats.org/officeDocument/2006/relationships/image" Target="../media/image42.png"/><Relationship Id="rId9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V8Hjxu1JR3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em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emf"/><Relationship Id="rId10" Type="http://schemas.openxmlformats.org/officeDocument/2006/relationships/image" Target="../media/image25.png"/><Relationship Id="rId4" Type="http://schemas.openxmlformats.org/officeDocument/2006/relationships/image" Target="../media/image20.emf"/><Relationship Id="rId9" Type="http://schemas.openxmlformats.org/officeDocument/2006/relationships/hyperlink" Target="https://www.ontdektechniektalent.be/workshop-biotechniekalimento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5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255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1861971-4D8F-492C-B642-99E1F91A6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l-BE" sz="8000" b="1" dirty="0">
                <a:solidFill>
                  <a:srgbClr val="981B13"/>
                </a:solidFill>
                <a:latin typeface="Eras Bold ITC" panose="020B0907030504020204" pitchFamily="34" charset="0"/>
              </a:rPr>
              <a:t>WELKOM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DA1EA7C8-734B-4C60-89FD-7C10F505D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0" y="455941"/>
            <a:ext cx="11140579" cy="3713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E0B1C9D-9C94-4A09-ABE3-F3B6276A81FC}"/>
              </a:ext>
            </a:extLst>
          </p:cNvPr>
          <p:cNvSpPr/>
          <p:nvPr/>
        </p:nvSpPr>
        <p:spPr>
          <a:xfrm>
            <a:off x="121298" y="121298"/>
            <a:ext cx="11943184" cy="6631840"/>
          </a:xfrm>
          <a:prstGeom prst="rect">
            <a:avLst/>
          </a:prstGeom>
          <a:solidFill>
            <a:schemeClr val="bg1">
              <a:alpha val="0"/>
            </a:schemeClr>
          </a:solidFill>
          <a:ln w="254000">
            <a:solidFill>
              <a:srgbClr val="981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F5B154-DBBC-462D-97A3-CD2E1138B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385" y="5945564"/>
            <a:ext cx="1141904" cy="4762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2E86635-1079-4C23-9EAF-3713D6892125}"/>
              </a:ext>
            </a:extLst>
          </p:cNvPr>
          <p:cNvSpPr txBox="1">
            <a:spLocks/>
          </p:cNvSpPr>
          <p:nvPr/>
        </p:nvSpPr>
        <p:spPr>
          <a:xfrm>
            <a:off x="1128377" y="4586951"/>
            <a:ext cx="9966960" cy="1560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b="1" dirty="0">
                <a:solidFill>
                  <a:srgbClr val="981B13"/>
                </a:solidFill>
                <a:latin typeface="Eras Bold ITC" panose="020B0907030504020204" pitchFamily="34" charset="0"/>
              </a:rPr>
              <a:t>online vorming – 25 januari 2023</a:t>
            </a:r>
          </a:p>
        </p:txBody>
      </p:sp>
    </p:spTree>
    <p:extLst>
      <p:ext uri="{BB962C8B-B14F-4D97-AF65-F5344CB8AC3E}">
        <p14:creationId xmlns:p14="http://schemas.microsoft.com/office/powerpoint/2010/main" val="3517527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0CCAD-D725-4959-82FE-FBD8659120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026228" y="2147680"/>
            <a:ext cx="6139543" cy="3811904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34953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HOOFDONDERZOEK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1B1ADD4-9644-4699-8E96-BAA7D51C97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9700" y="317959"/>
            <a:ext cx="899849" cy="83830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32797F-F254-4E60-8209-25B069DEF0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0417" y="1089313"/>
            <a:ext cx="899849" cy="829289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842D591-250D-41FB-A0E1-F1ECE291276F}"/>
              </a:ext>
            </a:extLst>
          </p:cNvPr>
          <p:cNvSpPr/>
          <p:nvPr/>
        </p:nvSpPr>
        <p:spPr>
          <a:xfrm>
            <a:off x="1580410" y="1010956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dirty="0" err="1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onderzoeksfiche</a:t>
            </a:r>
            <a:endParaRPr lang="nl-NL" sz="32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8874B14-3767-4A1F-99A0-9CB0E5249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92" y="2167218"/>
            <a:ext cx="6482559" cy="4530769"/>
          </a:xfrm>
          <a:prstGeom prst="rect">
            <a:avLst/>
          </a:prstGeom>
        </p:spPr>
      </p:pic>
      <p:sp>
        <p:nvSpPr>
          <p:cNvPr id="27" name="Rechthoek 26">
            <a:extLst>
              <a:ext uri="{FF2B5EF4-FFF2-40B4-BE49-F238E27FC236}">
                <a16:creationId xmlns:a16="http://schemas.microsoft.com/office/drawing/2014/main" id="{FD4328A4-4743-41EF-9C42-58C18D2A21F7}"/>
              </a:ext>
            </a:extLst>
          </p:cNvPr>
          <p:cNvSpPr/>
          <p:nvPr/>
        </p:nvSpPr>
        <p:spPr>
          <a:xfrm>
            <a:off x="8082799" y="3982942"/>
            <a:ext cx="399171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800" b="1" u="sng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bespreek</a:t>
            </a:r>
            <a:r>
              <a:rPr lang="nl-NL" sz="28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en s</a:t>
            </a:r>
            <a:r>
              <a:rPr lang="nl-NL" sz="2800" b="1" cap="none" spc="0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tart nadien </a:t>
            </a:r>
            <a:br>
              <a:rPr lang="nl-NL" sz="2800" b="1" cap="none" spc="0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2800" b="1" cap="none" spc="0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het eerste </a:t>
            </a:r>
            <a:br>
              <a:rPr lang="nl-NL" sz="2800" b="1" cap="none" spc="0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2800" b="1" cap="none" spc="0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GUMMI-onderzoek</a:t>
            </a:r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6FE5527D-CB52-4BE0-9D3A-B68F05185127}"/>
              </a:ext>
            </a:extLst>
          </p:cNvPr>
          <p:cNvSpPr/>
          <p:nvPr/>
        </p:nvSpPr>
        <p:spPr>
          <a:xfrm>
            <a:off x="7325043" y="4128507"/>
            <a:ext cx="838200" cy="662975"/>
          </a:xfrm>
          <a:prstGeom prst="rightArrow">
            <a:avLst/>
          </a:prstGeom>
          <a:noFill/>
          <a:ln w="635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DBE81FD-C666-4606-919E-319084609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8743" y="6188309"/>
            <a:ext cx="938865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34953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ONDERZOEK 1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1B1ADD4-9644-4699-8E96-BAA7D51C97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9700" y="317959"/>
            <a:ext cx="899849" cy="83830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32797F-F254-4E60-8209-25B069DEF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0417" y="1089313"/>
            <a:ext cx="899849" cy="829289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842D591-250D-41FB-A0E1-F1ECE291276F}"/>
              </a:ext>
            </a:extLst>
          </p:cNvPr>
          <p:cNvSpPr/>
          <p:nvPr/>
        </p:nvSpPr>
        <p:spPr>
          <a:xfrm>
            <a:off x="1524000" y="1065047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Hoe evenaar ik het best het ORANJE </a:t>
            </a:r>
            <a:b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beertje qua KLEUR?</a:t>
            </a:r>
            <a:endParaRPr lang="nl-NL" sz="24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7" name="Picture 4" descr="Gummibeertjes - de originele Goldbären sinds 1922 | HARIBO">
            <a:extLst>
              <a:ext uri="{FF2B5EF4-FFF2-40B4-BE49-F238E27FC236}">
                <a16:creationId xmlns:a16="http://schemas.microsoft.com/office/drawing/2014/main" id="{E2C6DADA-4EF3-4D45-B68F-FAF071AEC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4"/>
          <a:stretch/>
        </p:blipFill>
        <p:spPr bwMode="auto">
          <a:xfrm flipH="1">
            <a:off x="279130" y="2500159"/>
            <a:ext cx="2489739" cy="35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70B942B-0DE1-4AE7-B6ED-35A3F2E62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999" y="6123993"/>
            <a:ext cx="942237" cy="46391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E226DD7-497B-4C8F-8435-B06FF01EA90B}"/>
              </a:ext>
            </a:extLst>
          </p:cNvPr>
          <p:cNvSpPr txBox="1"/>
          <p:nvPr/>
        </p:nvSpPr>
        <p:spPr>
          <a:xfrm>
            <a:off x="2351945" y="2282827"/>
            <a:ext cx="81020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u="sng" dirty="0">
                <a:solidFill>
                  <a:srgbClr val="17B1E7"/>
                </a:solidFill>
              </a:rPr>
              <a:t>!! BENODIGDHEDEN !!</a:t>
            </a:r>
          </a:p>
          <a:p>
            <a:endParaRPr lang="nl-BE" sz="3600" b="1" dirty="0">
              <a:solidFill>
                <a:srgbClr val="FE6201"/>
              </a:solidFill>
            </a:endParaRPr>
          </a:p>
          <a:p>
            <a:br>
              <a:rPr lang="nl-BE" sz="3200" b="1" i="1" dirty="0">
                <a:solidFill>
                  <a:srgbClr val="17B1E7"/>
                </a:solidFill>
              </a:rPr>
            </a:br>
            <a:endParaRPr lang="nl-BE" sz="3200" b="1" i="1" dirty="0">
              <a:solidFill>
                <a:srgbClr val="17B1E7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nl-BE" sz="4000" b="1" dirty="0">
              <a:solidFill>
                <a:srgbClr val="17B1E7"/>
              </a:solidFill>
            </a:endParaRPr>
          </a:p>
          <a:p>
            <a:pPr marL="342900" indent="-342900" algn="ctr">
              <a:buFontTx/>
              <a:buChar char="-"/>
            </a:pPr>
            <a:endParaRPr lang="nl-BE" sz="4000" b="1" dirty="0">
              <a:solidFill>
                <a:srgbClr val="17B1E7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A7822B4-932A-48BE-AA60-5852FDE8B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317" y="4155788"/>
            <a:ext cx="1948741" cy="1948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D848E21-3B8A-4080-BB4C-4C56C1E4E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69762">
            <a:off x="5934001" y="3237230"/>
            <a:ext cx="1954747" cy="1901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19B08C7-D4F5-4C7E-9B6F-CDF190F3A2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70025">
            <a:off x="9775132" y="3521967"/>
            <a:ext cx="1711145" cy="1005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734EA0-C83E-4B33-8CF5-43750CD3E3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7945" y="4673591"/>
            <a:ext cx="970975" cy="1371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F8028C-7CCF-4F6D-AD00-C078B32A4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741" t="6262" r="23485"/>
          <a:stretch/>
        </p:blipFill>
        <p:spPr>
          <a:xfrm>
            <a:off x="5240577" y="4155788"/>
            <a:ext cx="868576" cy="899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FD58D1-18C5-4E69-9483-01F1F58C5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247" y="5611609"/>
            <a:ext cx="1617310" cy="808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0384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34953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ONDERZOEK 1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1B1ADD4-9644-4699-8E96-BAA7D51C97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9700" y="317959"/>
            <a:ext cx="899849" cy="83830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32797F-F254-4E60-8209-25B069DEF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0417" y="1089313"/>
            <a:ext cx="899849" cy="829289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842D591-250D-41FB-A0E1-F1ECE291276F}"/>
              </a:ext>
            </a:extLst>
          </p:cNvPr>
          <p:cNvSpPr/>
          <p:nvPr/>
        </p:nvSpPr>
        <p:spPr>
          <a:xfrm>
            <a:off x="1524000" y="1065047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Hoe evenaar ik het best het ORANJE </a:t>
            </a:r>
            <a:b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beertje qua KLEUR?</a:t>
            </a:r>
            <a:endParaRPr lang="nl-NL" sz="24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5C7CFB0D-2FA3-4821-BA2F-20DBBCC44CD8}"/>
              </a:ext>
            </a:extLst>
          </p:cNvPr>
          <p:cNvSpPr txBox="1"/>
          <p:nvPr/>
        </p:nvSpPr>
        <p:spPr>
          <a:xfrm>
            <a:off x="3239685" y="2417981"/>
            <a:ext cx="81020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u="sng" dirty="0">
                <a:solidFill>
                  <a:srgbClr val="17B1E7"/>
                </a:solidFill>
              </a:rPr>
              <a:t>VERWACHTING </a:t>
            </a:r>
            <a:r>
              <a:rPr lang="nl-BE" sz="2400" b="1" u="sng" dirty="0">
                <a:solidFill>
                  <a:srgbClr val="FE5900"/>
                </a:solidFill>
              </a:rPr>
              <a:t>KLEUR</a:t>
            </a:r>
            <a:r>
              <a:rPr lang="nl-BE" sz="2400" b="1" u="sng" dirty="0">
                <a:solidFill>
                  <a:srgbClr val="17B1E7"/>
                </a:solidFill>
              </a:rPr>
              <a:t>ONDERZOEK!</a:t>
            </a:r>
          </a:p>
          <a:p>
            <a:pPr algn="ctr"/>
            <a:endParaRPr lang="nl-BE" sz="2400" b="1" dirty="0">
              <a:solidFill>
                <a:srgbClr val="17B1E7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000" b="1" dirty="0">
                <a:solidFill>
                  <a:srgbClr val="FE5900"/>
                </a:solidFill>
              </a:rPr>
              <a:t>Meng </a:t>
            </a:r>
            <a:r>
              <a:rPr lang="nl-BE" sz="2000" b="1" i="1" dirty="0">
                <a:solidFill>
                  <a:srgbClr val="FE5900"/>
                </a:solidFill>
              </a:rPr>
              <a:t>2 primaire kleuren </a:t>
            </a:r>
            <a:r>
              <a:rPr lang="nl-BE" sz="2000" b="1" dirty="0">
                <a:solidFill>
                  <a:srgbClr val="FE5900"/>
                </a:solidFill>
              </a:rPr>
              <a:t>om </a:t>
            </a:r>
            <a:r>
              <a:rPr lang="nl-BE" sz="2000" b="1" i="1" dirty="0">
                <a:solidFill>
                  <a:srgbClr val="FE5900"/>
                </a:solidFill>
              </a:rPr>
              <a:t>ORANJE</a:t>
            </a:r>
            <a:r>
              <a:rPr lang="nl-BE" sz="2000" b="1" dirty="0">
                <a:solidFill>
                  <a:srgbClr val="FE5900"/>
                </a:solidFill>
              </a:rPr>
              <a:t> te bekomen?</a:t>
            </a:r>
            <a:br>
              <a:rPr lang="nl-BE" sz="2000" b="1" dirty="0">
                <a:solidFill>
                  <a:srgbClr val="FE5900"/>
                </a:solidFill>
              </a:rPr>
            </a:br>
            <a:r>
              <a:rPr lang="nl-BE" sz="2000" b="1" dirty="0">
                <a:solidFill>
                  <a:srgbClr val="FE5900"/>
                </a:solidFill>
              </a:rPr>
              <a:t>Om welke kleuren gaat het?</a:t>
            </a:r>
            <a:br>
              <a:rPr lang="nl-BE" sz="2000" b="1" dirty="0">
                <a:solidFill>
                  <a:srgbClr val="FE5900"/>
                </a:solidFill>
              </a:rPr>
            </a:br>
            <a:endParaRPr lang="nl-BE" sz="2000" b="1" dirty="0">
              <a:solidFill>
                <a:srgbClr val="FE5900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000" b="1" i="1" dirty="0">
                <a:solidFill>
                  <a:srgbClr val="FE5900"/>
                </a:solidFill>
              </a:rPr>
              <a:t>Wees zuinig </a:t>
            </a:r>
            <a:r>
              <a:rPr lang="nl-BE" sz="2000" b="1" dirty="0">
                <a:solidFill>
                  <a:srgbClr val="FE5900"/>
                </a:solidFill>
              </a:rPr>
              <a:t>en evenaar het oranje beertje ..</a:t>
            </a:r>
            <a:br>
              <a:rPr lang="nl-BE" sz="2000" b="1" dirty="0">
                <a:solidFill>
                  <a:srgbClr val="FE5900"/>
                </a:solidFill>
              </a:rPr>
            </a:br>
            <a:r>
              <a:rPr lang="nl-BE" sz="2000" b="1" i="1" dirty="0">
                <a:solidFill>
                  <a:srgbClr val="FE5900"/>
                </a:solidFill>
              </a:rPr>
              <a:t>Hoeveel druppels </a:t>
            </a:r>
            <a:r>
              <a:rPr lang="nl-BE" sz="2000" b="1" dirty="0">
                <a:solidFill>
                  <a:srgbClr val="FE5900"/>
                </a:solidFill>
              </a:rPr>
              <a:t>heb je van elk </a:t>
            </a:r>
            <a:r>
              <a:rPr lang="nl-BE" sz="2000" b="1" i="1" dirty="0">
                <a:solidFill>
                  <a:srgbClr val="FE5900"/>
                </a:solidFill>
              </a:rPr>
              <a:t>nodig</a:t>
            </a:r>
            <a:r>
              <a:rPr lang="nl-BE" sz="2000" b="1" dirty="0">
                <a:solidFill>
                  <a:srgbClr val="FE5900"/>
                </a:solidFill>
              </a:rPr>
              <a:t> gehad?</a:t>
            </a:r>
            <a:br>
              <a:rPr lang="nl-BE" sz="2000" b="1" dirty="0">
                <a:solidFill>
                  <a:srgbClr val="FE5900"/>
                </a:solidFill>
              </a:rPr>
            </a:br>
            <a:endParaRPr lang="nl-BE" sz="2000" b="1" dirty="0">
              <a:solidFill>
                <a:srgbClr val="FE5900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000" b="1" i="1" dirty="0">
                <a:solidFill>
                  <a:srgbClr val="FE5900"/>
                </a:solidFill>
              </a:rPr>
              <a:t>Gebruik water </a:t>
            </a:r>
            <a:r>
              <a:rPr lang="nl-BE" sz="2000" b="1" dirty="0">
                <a:solidFill>
                  <a:srgbClr val="FE5900"/>
                </a:solidFill>
              </a:rPr>
              <a:t>om te</a:t>
            </a:r>
            <a:r>
              <a:rPr lang="nl-BE" sz="2000" b="1" i="1" dirty="0">
                <a:solidFill>
                  <a:srgbClr val="FE5900"/>
                </a:solidFill>
              </a:rPr>
              <a:t> verdunnen.</a:t>
            </a:r>
            <a:br>
              <a:rPr lang="nl-BE" sz="2000" b="1" dirty="0">
                <a:solidFill>
                  <a:srgbClr val="FE5900"/>
                </a:solidFill>
              </a:rPr>
            </a:br>
            <a:endParaRPr lang="nl-BE" sz="2400" b="1" dirty="0">
              <a:solidFill>
                <a:srgbClr val="17B1E7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b="1" i="1" dirty="0">
                <a:solidFill>
                  <a:srgbClr val="17B1E7"/>
                </a:solidFill>
              </a:rPr>
              <a:t>Opgelet .. Dit is voor een kleine hoeveelheid.</a:t>
            </a:r>
            <a:br>
              <a:rPr lang="nl-BE" b="1" i="1" dirty="0">
                <a:solidFill>
                  <a:srgbClr val="17B1E7"/>
                </a:solidFill>
              </a:rPr>
            </a:br>
            <a:r>
              <a:rPr lang="nl-BE" b="1" i="1" dirty="0">
                <a:solidFill>
                  <a:srgbClr val="17B1E7"/>
                </a:solidFill>
              </a:rPr>
              <a:t>Wat zou dit straks kunnen geven voor een grotere hoeveelheid?</a:t>
            </a:r>
            <a:br>
              <a:rPr lang="nl-BE" sz="2400" b="1" dirty="0">
                <a:solidFill>
                  <a:srgbClr val="17B1E7"/>
                </a:solidFill>
              </a:rPr>
            </a:br>
            <a:endParaRPr lang="nl-BE" sz="2400" b="1" dirty="0">
              <a:solidFill>
                <a:srgbClr val="17B1E7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nl-BE" sz="2400" b="1" dirty="0">
              <a:solidFill>
                <a:srgbClr val="17B1E7"/>
              </a:solidFill>
            </a:endParaRPr>
          </a:p>
          <a:p>
            <a:pPr marL="342900" indent="-342900" algn="ctr">
              <a:buFontTx/>
              <a:buChar char="-"/>
            </a:pPr>
            <a:endParaRPr lang="nl-BE" sz="2400" b="1" dirty="0">
              <a:solidFill>
                <a:srgbClr val="17B1E7"/>
              </a:solidFill>
            </a:endParaRPr>
          </a:p>
        </p:txBody>
      </p:sp>
      <p:pic>
        <p:nvPicPr>
          <p:cNvPr id="27" name="Picture 4" descr="Gummibeertjes - de originele Goldbären sinds 1922 | HARIBO">
            <a:extLst>
              <a:ext uri="{FF2B5EF4-FFF2-40B4-BE49-F238E27FC236}">
                <a16:creationId xmlns:a16="http://schemas.microsoft.com/office/drawing/2014/main" id="{E2C6DADA-4EF3-4D45-B68F-FAF071AEC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4"/>
          <a:stretch/>
        </p:blipFill>
        <p:spPr bwMode="auto">
          <a:xfrm flipH="1">
            <a:off x="279130" y="2500159"/>
            <a:ext cx="2489739" cy="35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70B942B-0DE1-4AE7-B6ED-35A3F2E62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633" y="608786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7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34953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ONDERZOEK 2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1B1ADD4-9644-4699-8E96-BAA7D51C97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9700" y="317959"/>
            <a:ext cx="899849" cy="83830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32797F-F254-4E60-8209-25B069DEF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0417" y="1089313"/>
            <a:ext cx="899849" cy="829289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842D591-250D-41FB-A0E1-F1ECE291276F}"/>
              </a:ext>
            </a:extLst>
          </p:cNvPr>
          <p:cNvSpPr/>
          <p:nvPr/>
        </p:nvSpPr>
        <p:spPr>
          <a:xfrm>
            <a:off x="1524000" y="1065047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Hoe evenaar ik het best het ORANJE </a:t>
            </a:r>
            <a:b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beertje qua SMAAK?</a:t>
            </a:r>
            <a:endParaRPr lang="nl-NL" sz="24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170B942B-0DE1-4AE7-B6ED-35A3F2E62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445" y="6162150"/>
            <a:ext cx="942237" cy="463912"/>
          </a:xfrm>
          <a:prstGeom prst="rect">
            <a:avLst/>
          </a:prstGeom>
        </p:spPr>
      </p:pic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7D88EB9C-F114-4962-AB49-06FA28A5F486}"/>
              </a:ext>
            </a:extLst>
          </p:cNvPr>
          <p:cNvCxnSpPr/>
          <p:nvPr/>
        </p:nvCxnSpPr>
        <p:spPr>
          <a:xfrm flipV="1">
            <a:off x="9577485" y="8336751"/>
            <a:ext cx="1162050" cy="1905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Rechthoek 20">
            <a:extLst>
              <a:ext uri="{FF2B5EF4-FFF2-40B4-BE49-F238E27FC236}">
                <a16:creationId xmlns:a16="http://schemas.microsoft.com/office/drawing/2014/main" id="{DE8BBC6C-89E3-47E7-A360-C642C9F93782}"/>
              </a:ext>
            </a:extLst>
          </p:cNvPr>
          <p:cNvSpPr/>
          <p:nvPr/>
        </p:nvSpPr>
        <p:spPr>
          <a:xfrm>
            <a:off x="9292416" y="2499240"/>
            <a:ext cx="2554266" cy="3108543"/>
          </a:xfrm>
          <a:custGeom>
            <a:avLst/>
            <a:gdLst>
              <a:gd name="connsiteX0" fmla="*/ 0 w 2554266"/>
              <a:gd name="connsiteY0" fmla="*/ 0 h 3108543"/>
              <a:gd name="connsiteX1" fmla="*/ 2554266 w 2554266"/>
              <a:gd name="connsiteY1" fmla="*/ 0 h 3108543"/>
              <a:gd name="connsiteX2" fmla="*/ 2554266 w 2554266"/>
              <a:gd name="connsiteY2" fmla="*/ 3108543 h 3108543"/>
              <a:gd name="connsiteX3" fmla="*/ 0 w 2554266"/>
              <a:gd name="connsiteY3" fmla="*/ 3108543 h 3108543"/>
              <a:gd name="connsiteX4" fmla="*/ 0 w 2554266"/>
              <a:gd name="connsiteY4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266" h="3108543" fill="none" extrusionOk="0">
                <a:moveTo>
                  <a:pt x="0" y="0"/>
                </a:moveTo>
                <a:cubicBezTo>
                  <a:pt x="1185131" y="-49533"/>
                  <a:pt x="1785245" y="-14809"/>
                  <a:pt x="2554266" y="0"/>
                </a:cubicBezTo>
                <a:cubicBezTo>
                  <a:pt x="2641905" y="698192"/>
                  <a:pt x="2481587" y="2369299"/>
                  <a:pt x="2554266" y="3108543"/>
                </a:cubicBezTo>
                <a:cubicBezTo>
                  <a:pt x="2139598" y="3060312"/>
                  <a:pt x="314257" y="3192998"/>
                  <a:pt x="0" y="3108543"/>
                </a:cubicBezTo>
                <a:cubicBezTo>
                  <a:pt x="-38581" y="2622324"/>
                  <a:pt x="63341" y="373644"/>
                  <a:pt x="0" y="0"/>
                </a:cubicBezTo>
                <a:close/>
              </a:path>
              <a:path w="2554266" h="3108543" stroke="0" extrusionOk="0">
                <a:moveTo>
                  <a:pt x="0" y="0"/>
                </a:moveTo>
                <a:cubicBezTo>
                  <a:pt x="897937" y="118645"/>
                  <a:pt x="1735712" y="116012"/>
                  <a:pt x="2554266" y="0"/>
                </a:cubicBezTo>
                <a:cubicBezTo>
                  <a:pt x="2421384" y="1295741"/>
                  <a:pt x="2639217" y="1859368"/>
                  <a:pt x="2554266" y="3108543"/>
                </a:cubicBezTo>
                <a:cubicBezTo>
                  <a:pt x="1622116" y="3243143"/>
                  <a:pt x="428695" y="2951347"/>
                  <a:pt x="0" y="3108543"/>
                </a:cubicBezTo>
                <a:cubicBezTo>
                  <a:pt x="-20187" y="2019290"/>
                  <a:pt x="-152480" y="784935"/>
                  <a:pt x="0" y="0"/>
                </a:cubicBezTo>
                <a:close/>
              </a:path>
            </a:pathLst>
          </a:custGeom>
          <a:ln w="381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nl-BE" sz="1400" b="1" dirty="0"/>
              <a:t>vruchtensap (sinaasappel)</a:t>
            </a:r>
            <a:r>
              <a:rPr lang="nl-BE" sz="1400" dirty="0"/>
              <a:t>;</a:t>
            </a:r>
          </a:p>
          <a:p>
            <a:pPr algn="ctr"/>
            <a:r>
              <a:rPr lang="nl-BE" sz="1400" b="1" dirty="0"/>
              <a:t>citroensap</a:t>
            </a:r>
            <a:r>
              <a:rPr lang="nl-BE" sz="1400" dirty="0"/>
              <a:t>;</a:t>
            </a:r>
          </a:p>
          <a:p>
            <a:pPr algn="ctr"/>
            <a:r>
              <a:rPr lang="nl-BE" sz="1400" b="1" dirty="0"/>
              <a:t>honing</a:t>
            </a:r>
            <a:r>
              <a:rPr lang="nl-BE" sz="1400" dirty="0"/>
              <a:t>;</a:t>
            </a:r>
          </a:p>
          <a:p>
            <a:pPr algn="ctr"/>
            <a:r>
              <a:rPr lang="nl-BE" sz="1400" b="1" dirty="0" err="1"/>
              <a:t>Agar</a:t>
            </a:r>
            <a:r>
              <a:rPr lang="nl-BE" sz="1400" b="1" dirty="0"/>
              <a:t> </a:t>
            </a:r>
            <a:r>
              <a:rPr lang="nl-BE" sz="1400" b="1" dirty="0" err="1"/>
              <a:t>Agar</a:t>
            </a:r>
            <a:r>
              <a:rPr lang="nl-BE" sz="1400" dirty="0"/>
              <a:t>;</a:t>
            </a:r>
          </a:p>
          <a:p>
            <a:pPr algn="ctr"/>
            <a:r>
              <a:rPr lang="nl-BE" sz="1400" b="1" dirty="0"/>
              <a:t>mal beertjes;</a:t>
            </a:r>
          </a:p>
          <a:p>
            <a:pPr algn="ctr"/>
            <a:r>
              <a:rPr lang="nl-BE" sz="1400" b="1" dirty="0"/>
              <a:t>pipet;</a:t>
            </a:r>
          </a:p>
          <a:p>
            <a:pPr algn="ctr"/>
            <a:endParaRPr lang="nl-BE" sz="1400" dirty="0"/>
          </a:p>
          <a:p>
            <a:pPr algn="ctr"/>
            <a:r>
              <a:rPr lang="nl-BE" sz="1400" dirty="0"/>
              <a:t>maatbeker; </a:t>
            </a:r>
            <a:br>
              <a:rPr lang="nl-BE" sz="1400" dirty="0"/>
            </a:br>
            <a:r>
              <a:rPr lang="nl-BE" sz="1400" dirty="0" err="1"/>
              <a:t>onderzoeksfiche</a:t>
            </a:r>
            <a:r>
              <a:rPr lang="nl-BE" sz="1400" dirty="0"/>
              <a:t>;</a:t>
            </a:r>
          </a:p>
          <a:p>
            <a:pPr algn="ctr"/>
            <a:r>
              <a:rPr lang="nl-BE" sz="1400" dirty="0"/>
              <a:t>lepel;</a:t>
            </a:r>
          </a:p>
          <a:p>
            <a:pPr algn="ctr"/>
            <a:r>
              <a:rPr lang="nl-BE" sz="1400" dirty="0"/>
              <a:t>steelpan;</a:t>
            </a:r>
          </a:p>
          <a:p>
            <a:pPr algn="ctr"/>
            <a:r>
              <a:rPr lang="nl-BE" sz="1400" dirty="0"/>
              <a:t>(elektrisch) vuur;</a:t>
            </a:r>
          </a:p>
          <a:p>
            <a:pPr algn="ctr"/>
            <a:r>
              <a:rPr lang="nl-BE" sz="1400" dirty="0"/>
              <a:t>garde;</a:t>
            </a:r>
          </a:p>
          <a:p>
            <a:pPr algn="ctr"/>
            <a:r>
              <a:rPr lang="nl-BE" sz="1400" dirty="0"/>
              <a:t>koelkast,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FF3AE6F-C246-4C9F-BB9D-56DD300C8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467" y="2174523"/>
            <a:ext cx="6486706" cy="4548010"/>
          </a:xfrm>
          <a:prstGeom prst="rect">
            <a:avLst/>
          </a:prstGeom>
        </p:spPr>
      </p:pic>
      <p:pic>
        <p:nvPicPr>
          <p:cNvPr id="27" name="Picture 4" descr="Gummibeertjes - de originele Goldbären sinds 1922 | HARIBO">
            <a:extLst>
              <a:ext uri="{FF2B5EF4-FFF2-40B4-BE49-F238E27FC236}">
                <a16:creationId xmlns:a16="http://schemas.microsoft.com/office/drawing/2014/main" id="{E2C6DADA-4EF3-4D45-B68F-FAF071AEC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4"/>
          <a:stretch/>
        </p:blipFill>
        <p:spPr bwMode="auto">
          <a:xfrm flipH="1">
            <a:off x="279130" y="2500159"/>
            <a:ext cx="2489739" cy="35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34953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WAARNEMING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hoek 18">
            <a:extLst>
              <a:ext uri="{FF2B5EF4-FFF2-40B4-BE49-F238E27FC236}">
                <a16:creationId xmlns:a16="http://schemas.microsoft.com/office/drawing/2014/main" id="{3842D591-250D-41FB-A0E1-F1ECE291276F}"/>
              </a:ext>
            </a:extLst>
          </p:cNvPr>
          <p:cNvSpPr/>
          <p:nvPr/>
        </p:nvSpPr>
        <p:spPr>
          <a:xfrm>
            <a:off x="1524000" y="1065047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+ BESLUIT VORMEN</a:t>
            </a:r>
            <a:endParaRPr lang="nl-NL" sz="24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170B942B-0DE1-4AE7-B6ED-35A3F2E62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321" y="6095464"/>
            <a:ext cx="942237" cy="46391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814F533-FEC4-4577-B667-7C9247EF8D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8777" y="207024"/>
            <a:ext cx="969328" cy="98814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37B5C51-481D-4926-BAFD-0CF4A6A125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82095">
            <a:off x="10556792" y="875700"/>
            <a:ext cx="913753" cy="944728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17796DD-3B75-4068-9BD3-1EC90388F8C3}"/>
              </a:ext>
            </a:extLst>
          </p:cNvPr>
          <p:cNvSpPr txBox="1"/>
          <p:nvPr/>
        </p:nvSpPr>
        <p:spPr>
          <a:xfrm>
            <a:off x="3593284" y="2508646"/>
            <a:ext cx="79503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17B1E7"/>
                </a:solidFill>
              </a:rPr>
              <a:t>EVENTUELE waarnemingen die kunnen ontstaan tijdens het onderzoek!</a:t>
            </a:r>
          </a:p>
          <a:p>
            <a:endParaRPr lang="nl-BE" sz="2000" b="1" dirty="0">
              <a:solidFill>
                <a:srgbClr val="FE6201"/>
              </a:solidFill>
            </a:endParaRPr>
          </a:p>
          <a:p>
            <a:br>
              <a:rPr lang="nl-BE" sz="2000" b="1" dirty="0">
                <a:solidFill>
                  <a:srgbClr val="FE6201"/>
                </a:solidFill>
              </a:rPr>
            </a:br>
            <a:endParaRPr lang="nl-BE" sz="2000" b="1" dirty="0">
              <a:solidFill>
                <a:srgbClr val="FE620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17B1E7"/>
                </a:solidFill>
              </a:rPr>
              <a:t>Mijn kleur komt niet meer overeen met het echte </a:t>
            </a:r>
            <a:r>
              <a:rPr lang="nl-BE" sz="2000" dirty="0" err="1">
                <a:solidFill>
                  <a:srgbClr val="17B1E7"/>
                </a:solidFill>
              </a:rPr>
              <a:t>Haribo</a:t>
            </a:r>
            <a:r>
              <a:rPr lang="nl-BE" sz="2000" dirty="0">
                <a:solidFill>
                  <a:srgbClr val="17B1E7"/>
                </a:solidFill>
              </a:rPr>
              <a:t>-beertje.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17B1E7"/>
                </a:solidFill>
              </a:rPr>
              <a:t>Oei.. mijn fruitsap heeft al een bepaalde kleur .. </a:t>
            </a:r>
            <a:br>
              <a:rPr lang="nl-BE" sz="2000" dirty="0">
                <a:solidFill>
                  <a:srgbClr val="17B1E7"/>
                </a:solidFill>
              </a:rPr>
            </a:br>
            <a:r>
              <a:rPr lang="nl-BE" sz="2000" dirty="0">
                <a:solidFill>
                  <a:srgbClr val="17B1E7"/>
                </a:solidFill>
              </a:rPr>
              <a:t>Wat nu?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17B1E7"/>
                </a:solidFill>
              </a:rPr>
              <a:t>Water zorgt ervoor dat ik mijn kleur kan verdunnen.</a:t>
            </a:r>
            <a:br>
              <a:rPr lang="nl-BE" sz="2000" dirty="0">
                <a:solidFill>
                  <a:srgbClr val="17B1E7"/>
                </a:solidFill>
              </a:rPr>
            </a:br>
            <a:endParaRPr lang="nl-BE" sz="2000" dirty="0">
              <a:solidFill>
                <a:srgbClr val="17B1E7"/>
              </a:solidFill>
            </a:endParaRPr>
          </a:p>
          <a:p>
            <a:br>
              <a:rPr lang="nl-BE" b="1" i="1" dirty="0">
                <a:solidFill>
                  <a:srgbClr val="17B1E7"/>
                </a:solidFill>
              </a:rPr>
            </a:br>
            <a:endParaRPr lang="nl-BE" b="1" i="1" dirty="0">
              <a:solidFill>
                <a:srgbClr val="17B1E7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nl-BE" sz="2400" b="1" dirty="0">
              <a:solidFill>
                <a:srgbClr val="17B1E7"/>
              </a:solidFill>
            </a:endParaRPr>
          </a:p>
          <a:p>
            <a:pPr marL="342900" indent="-342900" algn="ctr">
              <a:buFontTx/>
              <a:buChar char="-"/>
            </a:pPr>
            <a:endParaRPr lang="nl-BE" sz="2400" b="1" dirty="0">
              <a:solidFill>
                <a:srgbClr val="17B1E7"/>
              </a:solidFill>
            </a:endParaRPr>
          </a:p>
        </p:txBody>
      </p:sp>
      <p:pic>
        <p:nvPicPr>
          <p:cNvPr id="6" name="Afbeelding 5" descr="Afbeelding met kop, voedsel, schotel&#10;&#10;Automatisch gegenereerde beschrijving">
            <a:extLst>
              <a:ext uri="{FF2B5EF4-FFF2-40B4-BE49-F238E27FC236}">
                <a16:creationId xmlns:a16="http://schemas.microsoft.com/office/drawing/2014/main" id="{0C1C72C9-0A5D-4504-A7B2-53D53A13C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3" y="2657107"/>
            <a:ext cx="2578768" cy="3438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112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34953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ONDERZOEK 2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1B1ADD4-9644-4699-8E96-BAA7D51C97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9700" y="317959"/>
            <a:ext cx="899849" cy="83830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32797F-F254-4E60-8209-25B069DEF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0417" y="1089313"/>
            <a:ext cx="899849" cy="829289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842D591-250D-41FB-A0E1-F1ECE291276F}"/>
              </a:ext>
            </a:extLst>
          </p:cNvPr>
          <p:cNvSpPr/>
          <p:nvPr/>
        </p:nvSpPr>
        <p:spPr>
          <a:xfrm>
            <a:off x="1524000" y="1065047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Hoe evenaar ik het best het ORANJE </a:t>
            </a:r>
            <a:b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beertje qua SMAAK?</a:t>
            </a:r>
            <a:endParaRPr lang="nl-NL" sz="24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7" name="Picture 4" descr="Gummibeertjes - de originele Goldbären sinds 1922 | HARIBO">
            <a:extLst>
              <a:ext uri="{FF2B5EF4-FFF2-40B4-BE49-F238E27FC236}">
                <a16:creationId xmlns:a16="http://schemas.microsoft.com/office/drawing/2014/main" id="{E2C6DADA-4EF3-4D45-B68F-FAF071AEC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4"/>
          <a:stretch/>
        </p:blipFill>
        <p:spPr bwMode="auto">
          <a:xfrm flipH="1">
            <a:off x="279130" y="2500159"/>
            <a:ext cx="2489739" cy="35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70B942B-0DE1-4AE7-B6ED-35A3F2E62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76" y="6087864"/>
            <a:ext cx="942237" cy="46391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2D8DB8DC-2BD6-4462-B460-F1C0E77EF4C5}"/>
              </a:ext>
            </a:extLst>
          </p:cNvPr>
          <p:cNvSpPr txBox="1"/>
          <p:nvPr/>
        </p:nvSpPr>
        <p:spPr>
          <a:xfrm>
            <a:off x="3047999" y="2234319"/>
            <a:ext cx="83694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u="sng" dirty="0">
                <a:solidFill>
                  <a:srgbClr val="17B1E7"/>
                </a:solidFill>
              </a:rPr>
              <a:t>VERWACHTINGEN </a:t>
            </a:r>
            <a:r>
              <a:rPr lang="nl-BE" sz="2400" b="1" u="sng" dirty="0">
                <a:solidFill>
                  <a:srgbClr val="FE6201"/>
                </a:solidFill>
              </a:rPr>
              <a:t>SMAAK</a:t>
            </a:r>
            <a:r>
              <a:rPr lang="nl-BE" sz="2400" b="1" u="sng" dirty="0">
                <a:solidFill>
                  <a:srgbClr val="17B1E7"/>
                </a:solidFill>
              </a:rPr>
              <a:t>ONDERZOEK!</a:t>
            </a:r>
          </a:p>
          <a:p>
            <a:endParaRPr lang="nl-BE" sz="2000" b="1" dirty="0">
              <a:solidFill>
                <a:srgbClr val="FE620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000" b="1" dirty="0">
                <a:solidFill>
                  <a:srgbClr val="FE6201"/>
                </a:solidFill>
              </a:rPr>
              <a:t>Welke </a:t>
            </a:r>
            <a:r>
              <a:rPr lang="nl-BE" sz="2000" b="1" i="1" dirty="0">
                <a:solidFill>
                  <a:srgbClr val="FE6201"/>
                </a:solidFill>
              </a:rPr>
              <a:t>smaak</a:t>
            </a:r>
            <a:r>
              <a:rPr lang="nl-BE" sz="2000" b="1" dirty="0">
                <a:solidFill>
                  <a:srgbClr val="FE6201"/>
                </a:solidFill>
              </a:rPr>
              <a:t> heeft het </a:t>
            </a:r>
            <a:r>
              <a:rPr lang="nl-BE" sz="2000" b="1" i="1" dirty="0">
                <a:solidFill>
                  <a:srgbClr val="FE6201"/>
                </a:solidFill>
              </a:rPr>
              <a:t>ORANJE beertje? Proef!</a:t>
            </a:r>
            <a:br>
              <a:rPr lang="nl-BE" sz="2000" b="1" dirty="0">
                <a:solidFill>
                  <a:srgbClr val="FE6201"/>
                </a:solidFill>
              </a:rPr>
            </a:br>
            <a:r>
              <a:rPr lang="nl-BE" sz="2000" b="1" dirty="0">
                <a:solidFill>
                  <a:srgbClr val="FE6201"/>
                </a:solidFill>
              </a:rPr>
              <a:t>Straks proberen we deze </a:t>
            </a:r>
            <a:r>
              <a:rPr lang="nl-BE" sz="2000" b="1" i="1" dirty="0">
                <a:solidFill>
                  <a:srgbClr val="FE6201"/>
                </a:solidFill>
              </a:rPr>
              <a:t>in de mate van het mogelijke </a:t>
            </a:r>
            <a:r>
              <a:rPr lang="nl-BE" sz="2000" b="1" dirty="0">
                <a:solidFill>
                  <a:srgbClr val="FE6201"/>
                </a:solidFill>
              </a:rPr>
              <a:t>na te bootsen!</a:t>
            </a:r>
            <a:br>
              <a:rPr lang="nl-BE" sz="2000" b="1" dirty="0">
                <a:solidFill>
                  <a:srgbClr val="FE6201"/>
                </a:solidFill>
              </a:rPr>
            </a:br>
            <a:endParaRPr lang="nl-BE" sz="2000" b="1" dirty="0">
              <a:solidFill>
                <a:srgbClr val="FE620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000" b="1" dirty="0">
                <a:solidFill>
                  <a:srgbClr val="FE6201"/>
                </a:solidFill>
              </a:rPr>
              <a:t>Gebruik enkel de </a:t>
            </a:r>
            <a:r>
              <a:rPr lang="nl-BE" sz="2000" b="1" i="1" dirty="0">
                <a:solidFill>
                  <a:srgbClr val="FE6201"/>
                </a:solidFill>
              </a:rPr>
              <a:t>nodige</a:t>
            </a:r>
            <a:r>
              <a:rPr lang="nl-BE" sz="2000" b="1" dirty="0">
                <a:solidFill>
                  <a:srgbClr val="FE6201"/>
                </a:solidFill>
              </a:rPr>
              <a:t> </a:t>
            </a:r>
            <a:r>
              <a:rPr lang="nl-BE" sz="2000" b="1" i="1" dirty="0">
                <a:solidFill>
                  <a:srgbClr val="FE6201"/>
                </a:solidFill>
              </a:rPr>
              <a:t>materialen</a:t>
            </a:r>
            <a:r>
              <a:rPr lang="nl-BE" sz="2000" b="1" dirty="0">
                <a:solidFill>
                  <a:srgbClr val="FE6201"/>
                </a:solidFill>
              </a:rPr>
              <a:t> uit je </a:t>
            </a:r>
            <a:r>
              <a:rPr lang="nl-BE" sz="2000" b="1" i="1" dirty="0">
                <a:solidFill>
                  <a:srgbClr val="FE6201"/>
                </a:solidFill>
              </a:rPr>
              <a:t>DOE-BOX</a:t>
            </a:r>
            <a:r>
              <a:rPr lang="nl-BE" sz="2000" b="1" dirty="0">
                <a:solidFill>
                  <a:srgbClr val="FE6201"/>
                </a:solidFill>
              </a:rPr>
              <a:t>..</a:t>
            </a:r>
            <a:br>
              <a:rPr lang="nl-BE" sz="2000" b="1" dirty="0">
                <a:solidFill>
                  <a:srgbClr val="FE6201"/>
                </a:solidFill>
              </a:rPr>
            </a:br>
            <a:r>
              <a:rPr lang="nl-BE" sz="2000" b="1" dirty="0">
                <a:solidFill>
                  <a:srgbClr val="FE6201"/>
                </a:solidFill>
              </a:rPr>
              <a:t>Welke heb je zeker </a:t>
            </a:r>
            <a:r>
              <a:rPr lang="nl-BE" sz="2000" b="1" u="sng" dirty="0">
                <a:solidFill>
                  <a:srgbClr val="FE6201"/>
                </a:solidFill>
              </a:rPr>
              <a:t>niet</a:t>
            </a:r>
            <a:r>
              <a:rPr lang="nl-BE" sz="2000" b="1" dirty="0">
                <a:solidFill>
                  <a:srgbClr val="FE6201"/>
                </a:solidFill>
              </a:rPr>
              <a:t> nodig?</a:t>
            </a:r>
            <a:br>
              <a:rPr lang="nl-BE" sz="2000" b="1" dirty="0">
                <a:solidFill>
                  <a:srgbClr val="FE6201"/>
                </a:solidFill>
              </a:rPr>
            </a:br>
            <a:endParaRPr lang="nl-BE" sz="2000" b="1" dirty="0">
              <a:solidFill>
                <a:srgbClr val="FE620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sz="2000" b="1" i="1" dirty="0">
                <a:solidFill>
                  <a:srgbClr val="FE6201"/>
                </a:solidFill>
              </a:rPr>
              <a:t>Vergelijk</a:t>
            </a:r>
            <a:r>
              <a:rPr lang="nl-BE" sz="2000" b="1" dirty="0">
                <a:solidFill>
                  <a:srgbClr val="FE6201"/>
                </a:solidFill>
              </a:rPr>
              <a:t> ‘nadien’ jouw smaak met dat van het </a:t>
            </a:r>
            <a:r>
              <a:rPr lang="nl-BE" sz="2000" b="1" dirty="0" err="1">
                <a:solidFill>
                  <a:srgbClr val="FE6201"/>
                </a:solidFill>
              </a:rPr>
              <a:t>Haribo</a:t>
            </a:r>
            <a:r>
              <a:rPr lang="nl-BE" sz="2000" b="1" dirty="0">
                <a:solidFill>
                  <a:srgbClr val="FE6201"/>
                </a:solidFill>
              </a:rPr>
              <a:t>-beertje.</a:t>
            </a:r>
            <a:br>
              <a:rPr lang="nl-BE" sz="2000" b="1" dirty="0">
                <a:solidFill>
                  <a:srgbClr val="FE6201"/>
                </a:solidFill>
              </a:rPr>
            </a:br>
            <a:r>
              <a:rPr lang="nl-BE" sz="2000" b="1" dirty="0">
                <a:solidFill>
                  <a:srgbClr val="FE6201"/>
                </a:solidFill>
              </a:rPr>
              <a:t>En, tevreden??</a:t>
            </a:r>
            <a:br>
              <a:rPr lang="nl-BE" sz="2400" b="1" dirty="0">
                <a:solidFill>
                  <a:srgbClr val="17B1E7"/>
                </a:solidFill>
              </a:rPr>
            </a:br>
            <a:endParaRPr lang="nl-BE" sz="2400" b="1" dirty="0">
              <a:solidFill>
                <a:srgbClr val="17B1E7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BE" b="1" i="1" dirty="0">
                <a:solidFill>
                  <a:srgbClr val="17B1E7"/>
                </a:solidFill>
              </a:rPr>
              <a:t>Opgelet .. Dit is voor een kleine hoeveelheid.</a:t>
            </a:r>
            <a:br>
              <a:rPr lang="nl-BE" b="1" i="1" dirty="0">
                <a:solidFill>
                  <a:srgbClr val="17B1E7"/>
                </a:solidFill>
              </a:rPr>
            </a:br>
            <a:r>
              <a:rPr lang="nl-BE" b="1" i="1" dirty="0">
                <a:solidFill>
                  <a:srgbClr val="17B1E7"/>
                </a:solidFill>
              </a:rPr>
              <a:t>Wat geeft dit straks voor een grotere hoeveelheid?</a:t>
            </a:r>
            <a:br>
              <a:rPr lang="nl-BE" b="1" i="1" dirty="0">
                <a:solidFill>
                  <a:srgbClr val="17B1E7"/>
                </a:solidFill>
              </a:rPr>
            </a:br>
            <a:endParaRPr lang="nl-BE" b="1" i="1" dirty="0">
              <a:solidFill>
                <a:srgbClr val="17B1E7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nl-BE" sz="2400" b="1" dirty="0">
              <a:solidFill>
                <a:srgbClr val="17B1E7"/>
              </a:solidFill>
            </a:endParaRPr>
          </a:p>
          <a:p>
            <a:pPr marL="342900" indent="-342900" algn="ctr">
              <a:buFontTx/>
              <a:buChar char="-"/>
            </a:pPr>
            <a:endParaRPr lang="nl-BE" sz="2400" b="1" dirty="0">
              <a:solidFill>
                <a:srgbClr val="17B1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40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7DEB424E-27A4-4F10-B35A-82ED8FF11793}"/>
              </a:ext>
            </a:extLst>
          </p:cNvPr>
          <p:cNvSpPr/>
          <p:nvPr/>
        </p:nvSpPr>
        <p:spPr>
          <a:xfrm>
            <a:off x="59094" y="116598"/>
            <a:ext cx="11999556" cy="6608441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611478-CC91-4E8F-91DE-E3708DC469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843" y="451179"/>
            <a:ext cx="7063606" cy="595069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87B4065-A7D1-4924-8229-F6A21E885C82}"/>
              </a:ext>
            </a:extLst>
          </p:cNvPr>
          <p:cNvSpPr/>
          <p:nvPr/>
        </p:nvSpPr>
        <p:spPr>
          <a:xfrm>
            <a:off x="9048328" y="116633"/>
            <a:ext cx="1480274" cy="50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64" y="6134328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5814306-15BC-4F5B-9896-312E0B2265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970A323-A72E-4536-A5AA-6FDAAC2E812C}"/>
              </a:ext>
            </a:extLst>
          </p:cNvPr>
          <p:cNvSpPr/>
          <p:nvPr/>
        </p:nvSpPr>
        <p:spPr>
          <a:xfrm>
            <a:off x="8445019" y="116633"/>
            <a:ext cx="2776418" cy="6619783"/>
          </a:xfrm>
          <a:prstGeom prst="rect">
            <a:avLst/>
          </a:prstGeom>
          <a:solidFill>
            <a:srgbClr val="27B675"/>
          </a:solidFill>
          <a:ln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48B004F-E521-415C-BA31-3A558A1E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2189" y="451179"/>
            <a:ext cx="4532552" cy="15703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GUMMI </a:t>
            </a:r>
            <a:br>
              <a:rPr lang="en-US" sz="40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40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SNOEPERTJE</a:t>
            </a:r>
            <a:br>
              <a:rPr lang="en-US" sz="40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40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MAKEN</a:t>
            </a:r>
            <a:endParaRPr lang="en-US" sz="4000" b="1" kern="1200" cap="none" spc="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6B7B8022-ED33-4A86-9453-7387530B8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648" y="2559544"/>
            <a:ext cx="1133954" cy="1652159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442800A9-1E0A-41E8-8F5D-F60B1B4B78B7}"/>
              </a:ext>
            </a:extLst>
          </p:cNvPr>
          <p:cNvSpPr txBox="1">
            <a:spLocks/>
          </p:cNvSpPr>
          <p:nvPr/>
        </p:nvSpPr>
        <p:spPr>
          <a:xfrm>
            <a:off x="7566952" y="4304208"/>
            <a:ext cx="4532552" cy="1570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br>
              <a:rPr lang="en-US" sz="2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4300" b="1" u="sng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ONTWERP</a:t>
            </a:r>
            <a:br>
              <a:rPr lang="en-US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en-US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01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59" y="6150428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STAPPENPLAN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334" y="71363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407" y="258019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000" y="418878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989" y="1133076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73" y="1461985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73" y="1343902"/>
            <a:ext cx="395228" cy="45677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E77F9BB-6AF3-4343-85C6-8292A9E735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4108" y="2532366"/>
            <a:ext cx="4084674" cy="2877561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130FE999-09C5-4447-8CCB-99F70C64BCBF}"/>
              </a:ext>
            </a:extLst>
          </p:cNvPr>
          <p:cNvSpPr/>
          <p:nvPr/>
        </p:nvSpPr>
        <p:spPr>
          <a:xfrm>
            <a:off x="4434055" y="2504802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..startende vanuit een bestaand stappenplan..</a:t>
            </a:r>
            <a:endParaRPr lang="nl-NL" sz="24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005454F2-EA58-4960-966A-67DA00CC7934}"/>
              </a:ext>
            </a:extLst>
          </p:cNvPr>
          <p:cNvSpPr/>
          <p:nvPr/>
        </p:nvSpPr>
        <p:spPr>
          <a:xfrm>
            <a:off x="415466" y="4601294"/>
            <a:ext cx="293920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60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MAAR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D62C6928-9D9E-4E66-8FB7-39CE4C38A1FD}"/>
              </a:ext>
            </a:extLst>
          </p:cNvPr>
          <p:cNvSpPr/>
          <p:nvPr/>
        </p:nvSpPr>
        <p:spPr>
          <a:xfrm>
            <a:off x="2912729" y="4953230"/>
            <a:ext cx="88630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nu met de aangeboden materialen </a:t>
            </a:r>
            <a:br>
              <a:rPr lang="nl-NL" sz="32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32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vanuit de DOE-BOX .. focus op het ORANJE beertje!</a:t>
            </a:r>
            <a:endParaRPr lang="nl-BE" sz="32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1062C67-B0F0-4E2E-8AE2-B5DC07C16B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8375" y="2170291"/>
            <a:ext cx="3737172" cy="2322777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F878BC2B-9BCB-4D11-9304-4405E118F7A4}"/>
              </a:ext>
            </a:extLst>
          </p:cNvPr>
          <p:cNvSpPr/>
          <p:nvPr/>
        </p:nvSpPr>
        <p:spPr>
          <a:xfrm>
            <a:off x="7458206" y="2855464"/>
            <a:ext cx="39904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PROJECT VEGAN SNOEPERTJE</a:t>
            </a:r>
            <a:endParaRPr lang="nl-NL" sz="24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01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81" y="6149470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STAPPENPLAN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334" y="71363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407" y="258019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000" y="418878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989" y="1133076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73" y="1461985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73" y="1343902"/>
            <a:ext cx="395228" cy="45677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D009A78-2D83-4540-AAEA-255A6DE7F4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355" t="42890"/>
          <a:stretch/>
        </p:blipFill>
        <p:spPr>
          <a:xfrm>
            <a:off x="512327" y="3027982"/>
            <a:ext cx="4427865" cy="2516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Pijl: rechts 17">
            <a:extLst>
              <a:ext uri="{FF2B5EF4-FFF2-40B4-BE49-F238E27FC236}">
                <a16:creationId xmlns:a16="http://schemas.microsoft.com/office/drawing/2014/main" id="{29A4BB8B-EFE3-4FAD-9C6A-40A8960B2FE7}"/>
              </a:ext>
            </a:extLst>
          </p:cNvPr>
          <p:cNvSpPr/>
          <p:nvPr/>
        </p:nvSpPr>
        <p:spPr>
          <a:xfrm>
            <a:off x="5445686" y="3461881"/>
            <a:ext cx="838200" cy="662975"/>
          </a:xfrm>
          <a:prstGeom prst="rightArrow">
            <a:avLst/>
          </a:prstGeom>
          <a:noFill/>
          <a:ln w="635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D8AA45B-19A3-41F2-8F2A-B06AA185E4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35969">
            <a:off x="6679460" y="3127641"/>
            <a:ext cx="4514228" cy="2428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2FEF91FD-903F-4A3B-A012-658BCBF44C6C}"/>
              </a:ext>
            </a:extLst>
          </p:cNvPr>
          <p:cNvSpPr/>
          <p:nvPr/>
        </p:nvSpPr>
        <p:spPr>
          <a:xfrm rot="21242822">
            <a:off x="418701" y="2437831"/>
            <a:ext cx="39943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12700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BESTAANDE VERSIE</a:t>
            </a:r>
            <a:endParaRPr lang="nl-NL" sz="2400" b="1" cap="none" spc="0" dirty="0">
              <a:ln w="12700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7E49A2D9-D8BE-4A36-BB5F-3D5ABA013650}"/>
              </a:ext>
            </a:extLst>
          </p:cNvPr>
          <p:cNvSpPr/>
          <p:nvPr/>
        </p:nvSpPr>
        <p:spPr>
          <a:xfrm rot="771352">
            <a:off x="7346170" y="2617206"/>
            <a:ext cx="39943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400" b="1" dirty="0">
                <a:ln w="12700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ONZE VERSIE</a:t>
            </a:r>
            <a:endParaRPr lang="nl-NL" sz="2400" b="1" cap="none" spc="0" dirty="0">
              <a:ln w="12700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FADC13D5-B06E-44D9-9E74-D8F7F3B5558C}"/>
              </a:ext>
            </a:extLst>
          </p:cNvPr>
          <p:cNvSpPr/>
          <p:nvPr/>
        </p:nvSpPr>
        <p:spPr>
          <a:xfrm rot="771352">
            <a:off x="8463684" y="3315788"/>
            <a:ext cx="39943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b="1" dirty="0">
                <a:ln w="12700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deel 1 .. met honing!</a:t>
            </a:r>
            <a:endParaRPr lang="nl-NL" b="1" cap="none" spc="0" dirty="0">
              <a:ln w="12700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85F39D-FE57-4817-A040-22147710DE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988396">
            <a:off x="6095295" y="3945834"/>
            <a:ext cx="4231636" cy="2237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Rechthoek 25">
            <a:extLst>
              <a:ext uri="{FF2B5EF4-FFF2-40B4-BE49-F238E27FC236}">
                <a16:creationId xmlns:a16="http://schemas.microsoft.com/office/drawing/2014/main" id="{56145047-A024-4183-9158-FC6A2B40BC68}"/>
              </a:ext>
            </a:extLst>
          </p:cNvPr>
          <p:cNvSpPr/>
          <p:nvPr/>
        </p:nvSpPr>
        <p:spPr>
          <a:xfrm rot="21014081">
            <a:off x="5874392" y="3861435"/>
            <a:ext cx="39943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b="1" dirty="0">
                <a:ln w="12700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deel 2 .. met vervangsuiker!</a:t>
            </a:r>
            <a:endParaRPr lang="nl-NL" b="1" cap="none" spc="0" dirty="0">
              <a:ln w="12700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795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0" y="113991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55" y="6157053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STAPPENPLAN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334" y="71363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407" y="258019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000" y="418878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989" y="1133076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73" y="1461985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73" y="1343902"/>
            <a:ext cx="395228" cy="456777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FADC13D5-B06E-44D9-9E74-D8F7F3B5558C}"/>
              </a:ext>
            </a:extLst>
          </p:cNvPr>
          <p:cNvSpPr/>
          <p:nvPr/>
        </p:nvSpPr>
        <p:spPr>
          <a:xfrm>
            <a:off x="5434734" y="1341784"/>
            <a:ext cx="39943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800" b="1" dirty="0">
                <a:ln w="12700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deel 1 .. met honing!</a:t>
            </a:r>
            <a:endParaRPr lang="nl-NL" sz="2800" b="1" cap="none" spc="0" dirty="0">
              <a:ln w="12700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F70838-6D9A-4E43-985C-01B580321B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76823">
            <a:off x="289841" y="463413"/>
            <a:ext cx="7270902" cy="3820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D36118C4-3C15-46FD-A48E-7BB65BB156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26521">
            <a:off x="292687" y="3968708"/>
            <a:ext cx="6082917" cy="2605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9F23A2E-AB26-4FF7-BC7B-884E51537E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30961">
            <a:off x="6214667" y="4013769"/>
            <a:ext cx="5931205" cy="2533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032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5812BFD-DC0B-4C4E-A9DC-2F958C383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46" y="6127949"/>
            <a:ext cx="942237" cy="463912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7CECC9C-423D-4F67-9CB7-72186A3640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F0A81B7-11D1-41F2-9DEF-FFF129174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774"/>
          <a:stretch/>
        </p:blipFill>
        <p:spPr>
          <a:xfrm>
            <a:off x="769254" y="1015663"/>
            <a:ext cx="10156892" cy="511228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4DE484B-96F8-4657-B8F1-183B1F1FE1C2}"/>
              </a:ext>
            </a:extLst>
          </p:cNvPr>
          <p:cNvSpPr/>
          <p:nvPr/>
        </p:nvSpPr>
        <p:spPr>
          <a:xfrm>
            <a:off x="3790977" y="92333"/>
            <a:ext cx="46100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STEMOOV-model</a:t>
            </a:r>
          </a:p>
        </p:txBody>
      </p:sp>
    </p:spTree>
    <p:extLst>
      <p:ext uri="{BB962C8B-B14F-4D97-AF65-F5344CB8AC3E}">
        <p14:creationId xmlns:p14="http://schemas.microsoft.com/office/powerpoint/2010/main" val="3310423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0" y="113991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55" y="6163454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STAPPENPLAN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334" y="71363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407" y="258019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000" y="418878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989" y="1133076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73" y="1461985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73" y="1343902"/>
            <a:ext cx="395228" cy="456777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FADC13D5-B06E-44D9-9E74-D8F7F3B5558C}"/>
              </a:ext>
            </a:extLst>
          </p:cNvPr>
          <p:cNvSpPr/>
          <p:nvPr/>
        </p:nvSpPr>
        <p:spPr>
          <a:xfrm>
            <a:off x="5434733" y="1341784"/>
            <a:ext cx="41490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2800" b="1" dirty="0">
                <a:ln w="12700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deel 2 .. met vervangsuiker!</a:t>
            </a:r>
            <a:endParaRPr lang="nl-NL" sz="2800" b="1" cap="none" spc="0" dirty="0">
              <a:ln w="12700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1B6A630-C1ED-4504-8EB6-D36FE0898C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04605">
            <a:off x="578530" y="388835"/>
            <a:ext cx="7291706" cy="38162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7E40278-3191-426F-837C-8BCB7D8668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20538">
            <a:off x="730762" y="4075360"/>
            <a:ext cx="5651790" cy="2559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9F23A2E-AB26-4FF7-BC7B-884E51537E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30961">
            <a:off x="6214667" y="4013769"/>
            <a:ext cx="5931205" cy="2533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18233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554" y="6074777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755860" y="65736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800" b="1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GELUKT?? TEVREDEN??</a:t>
            </a:r>
            <a:endParaRPr lang="nl-NL" sz="4800" b="1" cap="none" spc="0" dirty="0">
              <a:ln w="28575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334" y="71363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407" y="258019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000" y="418878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989" y="1133076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73" y="1461985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73" y="1343902"/>
            <a:ext cx="395228" cy="45677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FEAB0C5-DF8B-46D9-9BF3-CB65C68D0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09" y="3092260"/>
            <a:ext cx="6284252" cy="220082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1C129D4-4D08-42F2-A6D0-5C60CBA1ED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981" t="10676" r="19578" b="81580"/>
          <a:stretch/>
        </p:blipFill>
        <p:spPr>
          <a:xfrm>
            <a:off x="8566147" y="1411333"/>
            <a:ext cx="789141" cy="49734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457027D-0D26-4AFA-8B1A-86AC8A38B01A}"/>
              </a:ext>
            </a:extLst>
          </p:cNvPr>
          <p:cNvSpPr/>
          <p:nvPr/>
        </p:nvSpPr>
        <p:spPr>
          <a:xfrm>
            <a:off x="6864479" y="3674920"/>
            <a:ext cx="4931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De structuur van mijn beertje is te hard.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De smaak is te plakkerig.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Ik heb zo’n geleismaak.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Wat is de reden dat mijn beertje niet zo </a:t>
            </a:r>
            <a:br>
              <a:rPr lang="nl-BE" sz="2000" dirty="0">
                <a:solidFill>
                  <a:srgbClr val="27B675"/>
                </a:solidFill>
              </a:rPr>
            </a:br>
            <a:r>
              <a:rPr lang="nl-BE" sz="2000" dirty="0">
                <a:solidFill>
                  <a:srgbClr val="27B675"/>
                </a:solidFill>
              </a:rPr>
              <a:t>buigzaam is?</a:t>
            </a:r>
            <a:br>
              <a:rPr lang="nl-BE" sz="2000" dirty="0">
                <a:solidFill>
                  <a:srgbClr val="27B675"/>
                </a:solidFill>
              </a:rPr>
            </a:br>
            <a:endParaRPr lang="nl-BE" sz="2000" dirty="0">
              <a:solidFill>
                <a:srgbClr val="27B67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i="1" dirty="0">
                <a:solidFill>
                  <a:srgbClr val="27B675"/>
                </a:solidFill>
              </a:rPr>
              <a:t>… terugblik ingrediënten!!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7850AD8-5D0E-4C0C-86F5-6E2326980561}"/>
              </a:ext>
            </a:extLst>
          </p:cNvPr>
          <p:cNvSpPr/>
          <p:nvPr/>
        </p:nvSpPr>
        <p:spPr>
          <a:xfrm>
            <a:off x="6897419" y="2693202"/>
            <a:ext cx="5077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000" b="1" dirty="0">
                <a:solidFill>
                  <a:srgbClr val="27B675"/>
                </a:solidFill>
              </a:rPr>
              <a:t>EVENTUELE waarnemingen die kunnen ontstaan tijdens het ontwerp!</a:t>
            </a:r>
          </a:p>
        </p:txBody>
      </p:sp>
    </p:spTree>
    <p:extLst>
      <p:ext uri="{BB962C8B-B14F-4D97-AF65-F5344CB8AC3E}">
        <p14:creationId xmlns:p14="http://schemas.microsoft.com/office/powerpoint/2010/main" val="553573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494" y="6094461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858600" y="225845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8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Toch nog meer </a:t>
            </a:r>
            <a:br>
              <a:rPr lang="nl-NL" sz="48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48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uitdaging</a:t>
            </a:r>
            <a:r>
              <a:rPr lang="nl-NL" sz="4800" b="1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nodig?</a:t>
            </a:r>
            <a:endParaRPr lang="nl-NL" sz="4800" b="1" cap="none" spc="0" dirty="0">
              <a:ln w="28575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334" y="71363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407" y="258019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000" y="418878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989" y="1133076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73" y="1461985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73" y="1343902"/>
            <a:ext cx="395228" cy="45677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FEAB0C5-DF8B-46D9-9BF3-CB65C68D0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09" y="3092260"/>
            <a:ext cx="6284252" cy="220082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457027D-0D26-4AFA-8B1A-86AC8A38B01A}"/>
              </a:ext>
            </a:extLst>
          </p:cNvPr>
          <p:cNvSpPr/>
          <p:nvPr/>
        </p:nvSpPr>
        <p:spPr>
          <a:xfrm>
            <a:off x="6897419" y="3548066"/>
            <a:ext cx="4931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Een eigen beertje ontwerpen!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Een cola beertje .. Zou dat moeilijk zijn?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Zou gelatine de structuur anders maken?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Misschien eens wat minder </a:t>
            </a:r>
            <a:r>
              <a:rPr lang="nl-BE" sz="2000" dirty="0" err="1">
                <a:solidFill>
                  <a:srgbClr val="27B675"/>
                </a:solidFill>
              </a:rPr>
              <a:t>Agar</a:t>
            </a:r>
            <a:r>
              <a:rPr lang="nl-BE" sz="2000" dirty="0">
                <a:solidFill>
                  <a:srgbClr val="27B675"/>
                </a:solidFill>
              </a:rPr>
              <a:t> </a:t>
            </a:r>
            <a:r>
              <a:rPr lang="nl-BE" sz="2000" dirty="0" err="1">
                <a:solidFill>
                  <a:srgbClr val="27B675"/>
                </a:solidFill>
              </a:rPr>
              <a:t>Agar</a:t>
            </a:r>
            <a:r>
              <a:rPr lang="nl-BE" sz="2000" dirty="0">
                <a:solidFill>
                  <a:srgbClr val="27B675"/>
                </a:solidFill>
              </a:rPr>
              <a:t> gebruiken.. </a:t>
            </a:r>
            <a:r>
              <a:rPr lang="nl-BE" sz="2000">
                <a:solidFill>
                  <a:srgbClr val="27B675"/>
                </a:solidFill>
              </a:rPr>
              <a:t>of meer?</a:t>
            </a:r>
            <a:endParaRPr lang="nl-BE" sz="2000" dirty="0">
              <a:solidFill>
                <a:srgbClr val="27B67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Een citroenbeertje, hoe zou dat smaken?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…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7850AD8-5D0E-4C0C-86F5-6E2326980561}"/>
              </a:ext>
            </a:extLst>
          </p:cNvPr>
          <p:cNvSpPr/>
          <p:nvPr/>
        </p:nvSpPr>
        <p:spPr>
          <a:xfrm>
            <a:off x="6897419" y="2693202"/>
            <a:ext cx="5077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000" b="1" dirty="0">
                <a:solidFill>
                  <a:srgbClr val="27B675"/>
                </a:solidFill>
              </a:rPr>
              <a:t>EVENTUELE uitbreiding zou kunnen zijn:</a:t>
            </a:r>
          </a:p>
        </p:txBody>
      </p:sp>
    </p:spTree>
    <p:extLst>
      <p:ext uri="{BB962C8B-B14F-4D97-AF65-F5344CB8AC3E}">
        <p14:creationId xmlns:p14="http://schemas.microsoft.com/office/powerpoint/2010/main" val="1702672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140" y="6128534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654140" y="477223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EXTRA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094" y="74357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305233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548" y="491479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3407" y="1182698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1614" y="1453733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697" y="1350231"/>
            <a:ext cx="395228" cy="45677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53063D2-ED15-42F0-B631-21C8BC1621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43555">
            <a:off x="941331" y="3713520"/>
            <a:ext cx="2401325" cy="2185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A942759E-4326-4ADF-9B4E-513C52655B50}"/>
              </a:ext>
            </a:extLst>
          </p:cNvPr>
          <p:cNvSpPr txBox="1"/>
          <p:nvPr/>
        </p:nvSpPr>
        <p:spPr>
          <a:xfrm>
            <a:off x="664031" y="2479719"/>
            <a:ext cx="2933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27B675"/>
                </a:solidFill>
              </a:rPr>
              <a:t>affiche/sticker ontwerpen</a:t>
            </a:r>
            <a:br>
              <a:rPr lang="nl-BE" sz="2000" b="1" dirty="0">
                <a:solidFill>
                  <a:srgbClr val="27B675"/>
                </a:solidFill>
              </a:rPr>
            </a:br>
            <a:r>
              <a:rPr lang="nl-BE" sz="2000" b="1" dirty="0">
                <a:solidFill>
                  <a:srgbClr val="27B675"/>
                </a:solidFill>
              </a:rPr>
              <a:t>verpakkingsmateriaal</a:t>
            </a:r>
            <a:br>
              <a:rPr lang="nl-BE" sz="2000" b="1" dirty="0">
                <a:solidFill>
                  <a:srgbClr val="27B675"/>
                </a:solidFill>
              </a:rPr>
            </a:br>
            <a:endParaRPr lang="nl-BE" sz="2000" b="1" dirty="0">
              <a:solidFill>
                <a:srgbClr val="27B675"/>
              </a:solidFill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0E12D4A3-2C99-445D-A6C6-AE00C03DDCFA}"/>
              </a:ext>
            </a:extLst>
          </p:cNvPr>
          <p:cNvSpPr txBox="1"/>
          <p:nvPr/>
        </p:nvSpPr>
        <p:spPr>
          <a:xfrm>
            <a:off x="3830951" y="1289493"/>
            <a:ext cx="5158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27B675"/>
                </a:solidFill>
              </a:rPr>
              <a:t>linken aan bedrijfswereld .. ook in je klas?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6B142552-DF09-4B72-8AB4-50D352FE6580}"/>
              </a:ext>
            </a:extLst>
          </p:cNvPr>
          <p:cNvSpPr txBox="1"/>
          <p:nvPr/>
        </p:nvSpPr>
        <p:spPr>
          <a:xfrm>
            <a:off x="4759629" y="2464823"/>
            <a:ext cx="293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27B675"/>
                </a:solidFill>
              </a:rPr>
              <a:t>promofilmpje ontwerpen</a:t>
            </a:r>
            <a:br>
              <a:rPr lang="nl-BE" sz="2000" b="1" dirty="0">
                <a:solidFill>
                  <a:srgbClr val="27B675"/>
                </a:solidFill>
              </a:rPr>
            </a:br>
            <a:r>
              <a:rPr lang="nl-BE" sz="2000" b="1" dirty="0">
                <a:solidFill>
                  <a:srgbClr val="27B675"/>
                </a:solidFill>
              </a:rPr>
              <a:t>(media en ICT)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B8593D7A-D413-43D4-9DD6-5214855CF5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864" y="3767758"/>
            <a:ext cx="2511372" cy="2138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2" name="Rechthoek 31">
            <a:extLst>
              <a:ext uri="{FF2B5EF4-FFF2-40B4-BE49-F238E27FC236}">
                <a16:creationId xmlns:a16="http://schemas.microsoft.com/office/drawing/2014/main" id="{13406E9C-3515-4F82-8197-0B4CF9D01A5B}"/>
              </a:ext>
            </a:extLst>
          </p:cNvPr>
          <p:cNvSpPr/>
          <p:nvPr/>
        </p:nvSpPr>
        <p:spPr>
          <a:xfrm>
            <a:off x="8598110" y="3767758"/>
            <a:ext cx="2933020" cy="1815882"/>
          </a:xfrm>
          <a:custGeom>
            <a:avLst/>
            <a:gdLst>
              <a:gd name="connsiteX0" fmla="*/ 0 w 2933020"/>
              <a:gd name="connsiteY0" fmla="*/ 0 h 1815882"/>
              <a:gd name="connsiteX1" fmla="*/ 2933020 w 2933020"/>
              <a:gd name="connsiteY1" fmla="*/ 0 h 1815882"/>
              <a:gd name="connsiteX2" fmla="*/ 2933020 w 2933020"/>
              <a:gd name="connsiteY2" fmla="*/ 1815882 h 1815882"/>
              <a:gd name="connsiteX3" fmla="*/ 0 w 2933020"/>
              <a:gd name="connsiteY3" fmla="*/ 1815882 h 1815882"/>
              <a:gd name="connsiteX4" fmla="*/ 0 w 2933020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3020" h="1815882" fill="none" extrusionOk="0">
                <a:moveTo>
                  <a:pt x="0" y="0"/>
                </a:moveTo>
                <a:cubicBezTo>
                  <a:pt x="1404373" y="-49533"/>
                  <a:pt x="1510800" y="-14809"/>
                  <a:pt x="2933020" y="0"/>
                </a:cubicBezTo>
                <a:cubicBezTo>
                  <a:pt x="3041380" y="529871"/>
                  <a:pt x="3096385" y="1389597"/>
                  <a:pt x="2933020" y="1815882"/>
                </a:cubicBezTo>
                <a:cubicBezTo>
                  <a:pt x="1563884" y="1767651"/>
                  <a:pt x="1341173" y="1900337"/>
                  <a:pt x="0" y="1815882"/>
                </a:cubicBezTo>
                <a:cubicBezTo>
                  <a:pt x="113222" y="1274936"/>
                  <a:pt x="-85746" y="886605"/>
                  <a:pt x="0" y="0"/>
                </a:cubicBezTo>
                <a:close/>
              </a:path>
              <a:path w="2933020" h="1815882" stroke="0" extrusionOk="0">
                <a:moveTo>
                  <a:pt x="0" y="0"/>
                </a:moveTo>
                <a:cubicBezTo>
                  <a:pt x="1295809" y="118645"/>
                  <a:pt x="2092357" y="116012"/>
                  <a:pt x="2933020" y="0"/>
                </a:cubicBezTo>
                <a:cubicBezTo>
                  <a:pt x="3017771" y="610295"/>
                  <a:pt x="2805777" y="1456641"/>
                  <a:pt x="2933020" y="1815882"/>
                </a:cubicBezTo>
                <a:cubicBezTo>
                  <a:pt x="2476005" y="1950482"/>
                  <a:pt x="599726" y="1658686"/>
                  <a:pt x="0" y="1815882"/>
                </a:cubicBezTo>
                <a:cubicBezTo>
                  <a:pt x="66903" y="1226402"/>
                  <a:pt x="107324" y="324998"/>
                  <a:pt x="0" y="0"/>
                </a:cubicBezTo>
                <a:close/>
              </a:path>
            </a:pathLst>
          </a:custGeom>
          <a:ln w="38100">
            <a:solidFill>
              <a:srgbClr val="27B67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nl-BE" sz="1400" b="1" dirty="0">
                <a:solidFill>
                  <a:srgbClr val="27B675"/>
                </a:solidFill>
              </a:rPr>
              <a:t>Waaraan denk je nog?</a:t>
            </a:r>
          </a:p>
          <a:p>
            <a:pPr algn="ctr"/>
            <a:endParaRPr lang="nl-BE" sz="1400" dirty="0">
              <a:solidFill>
                <a:srgbClr val="27B675"/>
              </a:solidFill>
            </a:endParaRPr>
          </a:p>
          <a:p>
            <a:pPr algn="ctr"/>
            <a:r>
              <a:rPr lang="nl-BE" sz="1400" dirty="0">
                <a:solidFill>
                  <a:srgbClr val="27B675"/>
                </a:solidFill>
              </a:rPr>
              <a:t>verpakkingscoördinator</a:t>
            </a:r>
          </a:p>
          <a:p>
            <a:pPr algn="ctr"/>
            <a:r>
              <a:rPr lang="nl-BE" sz="1400" dirty="0">
                <a:solidFill>
                  <a:srgbClr val="27B675"/>
                </a:solidFill>
              </a:rPr>
              <a:t>grafisch vormgever</a:t>
            </a:r>
          </a:p>
          <a:p>
            <a:pPr algn="ctr"/>
            <a:r>
              <a:rPr lang="nl-BE" sz="1400" dirty="0">
                <a:solidFill>
                  <a:srgbClr val="27B675"/>
                </a:solidFill>
              </a:rPr>
              <a:t>commercieel manager</a:t>
            </a:r>
          </a:p>
          <a:p>
            <a:pPr algn="ctr"/>
            <a:r>
              <a:rPr lang="nl-BE" sz="1400" dirty="0">
                <a:solidFill>
                  <a:srgbClr val="27B675"/>
                </a:solidFill>
              </a:rPr>
              <a:t>verwerkingsanalist</a:t>
            </a:r>
          </a:p>
          <a:p>
            <a:pPr algn="ctr"/>
            <a:r>
              <a:rPr lang="nl-BE" sz="1400" dirty="0">
                <a:solidFill>
                  <a:srgbClr val="27B675"/>
                </a:solidFill>
              </a:rPr>
              <a:t>transporteur</a:t>
            </a:r>
          </a:p>
          <a:p>
            <a:pPr algn="ctr"/>
            <a:r>
              <a:rPr lang="nl-BE" sz="1400" dirty="0">
                <a:solidFill>
                  <a:srgbClr val="27B675"/>
                </a:solidFill>
              </a:rPr>
              <a:t>…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5FB24451-A8CA-48AC-AB2B-5A94D048183C}"/>
              </a:ext>
            </a:extLst>
          </p:cNvPr>
          <p:cNvSpPr txBox="1"/>
          <p:nvPr/>
        </p:nvSpPr>
        <p:spPr>
          <a:xfrm>
            <a:off x="8529052" y="2479719"/>
            <a:ext cx="2933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27B675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88656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166" y="6106219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LESFICHE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334" y="71363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407" y="258019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000" y="418878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989" y="1133076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73" y="1461985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73" y="1343902"/>
            <a:ext cx="395228" cy="45677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86C068D-B94C-4C57-A1B6-D19C98489E16}"/>
              </a:ext>
            </a:extLst>
          </p:cNvPr>
          <p:cNvSpPr txBox="1"/>
          <p:nvPr/>
        </p:nvSpPr>
        <p:spPr>
          <a:xfrm>
            <a:off x="8382811" y="5023367"/>
            <a:ext cx="3526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hlinkClick r:id="rId10"/>
              </a:rPr>
              <a:t>www.ontdektechniektalent.be</a:t>
            </a:r>
            <a:r>
              <a:rPr lang="nl-BE" sz="2000" dirty="0"/>
              <a:t> 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3A8C87B-426A-4C6C-94A3-EBAA807337D5}"/>
              </a:ext>
            </a:extLst>
          </p:cNvPr>
          <p:cNvSpPr txBox="1"/>
          <p:nvPr/>
        </p:nvSpPr>
        <p:spPr>
          <a:xfrm>
            <a:off x="8578521" y="5364703"/>
            <a:ext cx="2933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27B675"/>
                </a:solidFill>
              </a:rPr>
              <a:t>leerlijn biochemie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C9F99ED9-03FB-4291-9B5C-A5E70B898D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207" y="2364308"/>
            <a:ext cx="6234688" cy="4205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 cmpd="tri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3546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375" y="6150278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LESFICHE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094" y="74357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2" name="Afbeelding 1">
            <a:hlinkClick r:id="rId5"/>
            <a:extLst>
              <a:ext uri="{FF2B5EF4-FFF2-40B4-BE49-F238E27FC236}">
                <a16:creationId xmlns:a16="http://schemas.microsoft.com/office/drawing/2014/main" id="{D333D48F-E239-44E1-BA69-CB75D1B83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60" y="2452642"/>
            <a:ext cx="2800166" cy="3960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fbeelding 4">
            <a:hlinkClick r:id="rId5"/>
            <a:extLst>
              <a:ext uri="{FF2B5EF4-FFF2-40B4-BE49-F238E27FC236}">
                <a16:creationId xmlns:a16="http://schemas.microsoft.com/office/drawing/2014/main" id="{6E994C27-4EEC-40B4-9A4A-07DF44E6C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98183">
            <a:off x="4948782" y="2484300"/>
            <a:ext cx="2704124" cy="3951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305233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548" y="491479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3407" y="1182698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1614" y="1453733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697" y="1350231"/>
            <a:ext cx="395228" cy="45677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86C068D-B94C-4C57-A1B6-D19C98489E16}"/>
              </a:ext>
            </a:extLst>
          </p:cNvPr>
          <p:cNvSpPr txBox="1"/>
          <p:nvPr/>
        </p:nvSpPr>
        <p:spPr>
          <a:xfrm>
            <a:off x="8496327" y="5169992"/>
            <a:ext cx="352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hlinkClick r:id="rId13"/>
              </a:rPr>
              <a:t>www.ontdektechniektalent.be</a:t>
            </a:r>
            <a:r>
              <a:rPr lang="nl-BE" dirty="0"/>
              <a:t> 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103B2DE2-026B-4E71-948A-0731E26EA783}"/>
              </a:ext>
            </a:extLst>
          </p:cNvPr>
          <p:cNvSpPr txBox="1"/>
          <p:nvPr/>
        </p:nvSpPr>
        <p:spPr>
          <a:xfrm rot="21295296">
            <a:off x="1287301" y="6150210"/>
            <a:ext cx="293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rgbClr val="27B675"/>
                </a:solidFill>
              </a:rPr>
              <a:t>Leerkrachten (draaiboek)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3AF1C14-617F-4BE9-B288-6CF881143C7E}"/>
              </a:ext>
            </a:extLst>
          </p:cNvPr>
          <p:cNvSpPr txBox="1"/>
          <p:nvPr/>
        </p:nvSpPr>
        <p:spPr>
          <a:xfrm rot="413087">
            <a:off x="4975954" y="2746543"/>
            <a:ext cx="293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rgbClr val="27B675"/>
                </a:solidFill>
              </a:rPr>
              <a:t>Leerlingen (draaiboek/</a:t>
            </a:r>
            <a:r>
              <a:rPr lang="nl-BE" b="1" dirty="0" err="1">
                <a:solidFill>
                  <a:srgbClr val="27B675"/>
                </a:solidFill>
              </a:rPr>
              <a:t>doefiche</a:t>
            </a:r>
            <a:r>
              <a:rPr lang="nl-BE" b="1" dirty="0">
                <a:solidFill>
                  <a:srgbClr val="27B675"/>
                </a:solidFill>
              </a:rPr>
              <a:t>)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3A8C87B-426A-4C6C-94A3-EBAA807337D5}"/>
              </a:ext>
            </a:extLst>
          </p:cNvPr>
          <p:cNvSpPr txBox="1"/>
          <p:nvPr/>
        </p:nvSpPr>
        <p:spPr>
          <a:xfrm>
            <a:off x="8496327" y="5467232"/>
            <a:ext cx="293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rgbClr val="27B675"/>
                </a:solidFill>
              </a:rPr>
              <a:t>… leerlijn biochemie …</a:t>
            </a:r>
          </a:p>
        </p:txBody>
      </p:sp>
      <p:pic>
        <p:nvPicPr>
          <p:cNvPr id="4" name="Afbeelding 3">
            <a:hlinkClick r:id="rId5"/>
            <a:extLst>
              <a:ext uri="{FF2B5EF4-FFF2-40B4-BE49-F238E27FC236}">
                <a16:creationId xmlns:a16="http://schemas.microsoft.com/office/drawing/2014/main" id="{0AA3DFB6-0BD2-4BC4-9620-F5557BEE36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29785">
            <a:off x="7304945" y="2584834"/>
            <a:ext cx="455232" cy="45523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AA42D44-FFE9-4B12-A3E3-C40ED05D3D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137309">
            <a:off x="3324150" y="2370971"/>
            <a:ext cx="451143" cy="457240"/>
          </a:xfrm>
          <a:prstGeom prst="rect">
            <a:avLst/>
          </a:prstGeom>
        </p:spPr>
      </p:pic>
      <p:sp>
        <p:nvSpPr>
          <p:cNvPr id="19" name="Pijl: rechts 18">
            <a:extLst>
              <a:ext uri="{FF2B5EF4-FFF2-40B4-BE49-F238E27FC236}">
                <a16:creationId xmlns:a16="http://schemas.microsoft.com/office/drawing/2014/main" id="{93555076-427C-428E-861B-8CF541D0FA7F}"/>
              </a:ext>
            </a:extLst>
          </p:cNvPr>
          <p:cNvSpPr/>
          <p:nvPr/>
        </p:nvSpPr>
        <p:spPr>
          <a:xfrm rot="13542533">
            <a:off x="10949733" y="5874886"/>
            <a:ext cx="827059" cy="64755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6430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375" y="6150278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FEEDBACK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094" y="74357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305233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548" y="491479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3407" y="1182698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1614" y="1453733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697" y="1350231"/>
            <a:ext cx="395228" cy="456777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23A8C87B-426A-4C6C-94A3-EBAA807337D5}"/>
              </a:ext>
            </a:extLst>
          </p:cNvPr>
          <p:cNvSpPr txBox="1"/>
          <p:nvPr/>
        </p:nvSpPr>
        <p:spPr>
          <a:xfrm>
            <a:off x="6848475" y="5467232"/>
            <a:ext cx="458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rgbClr val="27B675"/>
                </a:solidFill>
              </a:rPr>
              <a:t>… evaluatie workshop GUMMIMASTER …</a:t>
            </a:r>
          </a:p>
        </p:txBody>
      </p:sp>
      <p:sp>
        <p:nvSpPr>
          <p:cNvPr id="19" name="Pijl: rechts 18">
            <a:extLst>
              <a:ext uri="{FF2B5EF4-FFF2-40B4-BE49-F238E27FC236}">
                <a16:creationId xmlns:a16="http://schemas.microsoft.com/office/drawing/2014/main" id="{93555076-427C-428E-861B-8CF541D0FA7F}"/>
              </a:ext>
            </a:extLst>
          </p:cNvPr>
          <p:cNvSpPr/>
          <p:nvPr/>
        </p:nvSpPr>
        <p:spPr>
          <a:xfrm rot="13542533">
            <a:off x="10949733" y="5874886"/>
            <a:ext cx="827059" cy="64755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F5513EE-E331-444C-866F-F993B8EE0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2899" y="2661985"/>
            <a:ext cx="2296593" cy="2296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E7A8EC0B-543B-4162-AC55-9B068C2A1A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0212" y="2373417"/>
            <a:ext cx="1641530" cy="72090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5CF9794-197F-4637-84E1-EF0B42C65E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8300" y="3345110"/>
            <a:ext cx="2587667" cy="26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E2E7C61C-C82F-4254-A044-1A63175BC13A}"/>
              </a:ext>
            </a:extLst>
          </p:cNvPr>
          <p:cNvSpPr/>
          <p:nvPr/>
        </p:nvSpPr>
        <p:spPr>
          <a:xfrm>
            <a:off x="59094" y="116598"/>
            <a:ext cx="11999556" cy="6608441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87B4065-A7D1-4924-8229-F6A21E885C82}"/>
              </a:ext>
            </a:extLst>
          </p:cNvPr>
          <p:cNvSpPr/>
          <p:nvPr/>
        </p:nvSpPr>
        <p:spPr>
          <a:xfrm>
            <a:off x="9048328" y="116633"/>
            <a:ext cx="1480274" cy="50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620674D-FF80-43A5-9154-DCD38B7B1489}"/>
              </a:ext>
            </a:extLst>
          </p:cNvPr>
          <p:cNvSpPr/>
          <p:nvPr/>
        </p:nvSpPr>
        <p:spPr>
          <a:xfrm>
            <a:off x="8558259" y="74868"/>
            <a:ext cx="2776418" cy="6708264"/>
          </a:xfrm>
          <a:prstGeom prst="rect">
            <a:avLst/>
          </a:prstGeom>
          <a:solidFill>
            <a:srgbClr val="17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976" y="451459"/>
            <a:ext cx="6913432" cy="570546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8A585E6-EBBF-4612-A760-1C16F588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448" y="207828"/>
            <a:ext cx="4532552" cy="1570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GUMMI</a:t>
            </a:r>
            <a:b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SNOEPERTJE</a:t>
            </a:r>
            <a:endParaRPr lang="en-US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6392A11-FC16-40D9-B60F-6E7BA7595E8C}"/>
              </a:ext>
            </a:extLst>
          </p:cNvPr>
          <p:cNvSpPr txBox="1">
            <a:spLocks/>
          </p:cNvSpPr>
          <p:nvPr/>
        </p:nvSpPr>
        <p:spPr>
          <a:xfrm>
            <a:off x="7659448" y="4969792"/>
            <a:ext cx="4532552" cy="1570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b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HET</a:t>
            </a:r>
            <a:b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700" b="1" u="sng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ONDERZOEK</a:t>
            </a:r>
            <a:br>
              <a:rPr lang="en-US" sz="3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en-US" sz="3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3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8C4CB41-D453-43C5-91F1-6ED20A864C3F}"/>
              </a:ext>
            </a:extLst>
          </p:cNvPr>
          <p:cNvSpPr/>
          <p:nvPr/>
        </p:nvSpPr>
        <p:spPr>
          <a:xfrm>
            <a:off x="9459106" y="2290038"/>
            <a:ext cx="974724" cy="1570359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67" y="6156928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36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606" y="6150101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VERWONDEREN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7380" y="475943"/>
            <a:ext cx="1244226" cy="1226741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ilarische reacties op nieuwe snoepjes van Haribo | FavorFlav">
            <a:extLst>
              <a:ext uri="{FF2B5EF4-FFF2-40B4-BE49-F238E27FC236}">
                <a16:creationId xmlns:a16="http://schemas.microsoft.com/office/drawing/2014/main" id="{0EC76FEB-74AA-4558-8AB6-9439102CB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154">
            <a:off x="4555602" y="2720410"/>
            <a:ext cx="3080796" cy="16122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F4F9B857-5CE6-4F96-8BBF-A1E0DA659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120" y="5047498"/>
            <a:ext cx="1182854" cy="11828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Afbeelding 20">
            <a:hlinkClick r:id="rId7"/>
            <a:extLst>
              <a:ext uri="{FF2B5EF4-FFF2-40B4-BE49-F238E27FC236}">
                <a16:creationId xmlns:a16="http://schemas.microsoft.com/office/drawing/2014/main" id="{E4F73626-3124-4507-92D8-B750D08967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598322">
            <a:off x="8691034" y="3399581"/>
            <a:ext cx="2331075" cy="1904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Gummibeertjes - de originele Goldbären sinds 1922 | HARIBO">
            <a:extLst>
              <a:ext uri="{FF2B5EF4-FFF2-40B4-BE49-F238E27FC236}">
                <a16:creationId xmlns:a16="http://schemas.microsoft.com/office/drawing/2014/main" id="{76521095-6974-4345-9BD3-ADB100038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30" y="4086824"/>
            <a:ext cx="1503671" cy="150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839943A-5DAE-49E8-98C8-3BDD48E1BF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8" r="5586" b="2535"/>
          <a:stretch/>
        </p:blipFill>
        <p:spPr>
          <a:xfrm>
            <a:off x="508487" y="2255075"/>
            <a:ext cx="3344802" cy="4378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B929926D-5FC7-4792-9A1E-4C251D978230}"/>
              </a:ext>
            </a:extLst>
          </p:cNvPr>
          <p:cNvSpPr/>
          <p:nvPr/>
        </p:nvSpPr>
        <p:spPr>
          <a:xfrm rot="5400000">
            <a:off x="5684018" y="4243567"/>
            <a:ext cx="1025905" cy="772508"/>
          </a:xfrm>
          <a:prstGeom prst="rightArrow">
            <a:avLst/>
          </a:prstGeom>
          <a:solidFill>
            <a:schemeClr val="bg1"/>
          </a:solidFill>
          <a:ln w="5715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solidFill>
                  <a:schemeClr val="tx1"/>
                </a:solidFill>
              </a:ln>
              <a:solidFill>
                <a:srgbClr val="17B1E7"/>
              </a:solidFill>
            </a:endParaRPr>
          </a:p>
        </p:txBody>
      </p:sp>
      <p:pic>
        <p:nvPicPr>
          <p:cNvPr id="7" name="Afbeelding 6">
            <a:hlinkClick r:id="rId7"/>
            <a:extLst>
              <a:ext uri="{FF2B5EF4-FFF2-40B4-BE49-F238E27FC236}">
                <a16:creationId xmlns:a16="http://schemas.microsoft.com/office/drawing/2014/main" id="{B17E1128-C2CC-4344-817E-5BA9577D19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00583">
            <a:off x="10647984" y="3421213"/>
            <a:ext cx="877900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236" y="6150206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VERKENNEN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2A568F68-419A-4149-8DB8-5E2717EF8A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9106" y="571061"/>
            <a:ext cx="1521645" cy="10365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5349B70-420E-495A-BDEE-31AD93F57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177" t="19119" r="11251" b="6733"/>
          <a:stretch/>
        </p:blipFill>
        <p:spPr>
          <a:xfrm>
            <a:off x="535582" y="2948726"/>
            <a:ext cx="6265274" cy="2882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195B48B-27D4-4EC9-8FB8-8C13853B3726}"/>
              </a:ext>
            </a:extLst>
          </p:cNvPr>
          <p:cNvSpPr txBox="1"/>
          <p:nvPr/>
        </p:nvSpPr>
        <p:spPr>
          <a:xfrm>
            <a:off x="7239800" y="2982751"/>
            <a:ext cx="4638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 err="1">
                <a:solidFill>
                  <a:srgbClr val="17B1E7"/>
                </a:solidFill>
              </a:rPr>
              <a:t>Haribo</a:t>
            </a:r>
            <a:r>
              <a:rPr lang="nl-BE" sz="2000" b="1" dirty="0">
                <a:solidFill>
                  <a:srgbClr val="17B1E7"/>
                </a:solidFill>
              </a:rPr>
              <a:t> .. zegt je dat iets?</a:t>
            </a:r>
            <a:br>
              <a:rPr lang="nl-BE" sz="2000" b="1" dirty="0">
                <a:solidFill>
                  <a:srgbClr val="17B1E7"/>
                </a:solidFill>
              </a:rPr>
            </a:br>
            <a:endParaRPr lang="nl-BE" sz="2000" b="1" dirty="0">
              <a:solidFill>
                <a:srgbClr val="17B1E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17B1E7"/>
                </a:solidFill>
              </a:rPr>
              <a:t>Hoe bekom ik bepaalde </a:t>
            </a:r>
            <a:r>
              <a:rPr lang="nl-BE" sz="2000" b="1" u="sng" dirty="0">
                <a:solidFill>
                  <a:srgbClr val="17B1E7"/>
                </a:solidFill>
              </a:rPr>
              <a:t>kleuren</a:t>
            </a:r>
            <a:r>
              <a:rPr lang="nl-BE" sz="2000" b="1" dirty="0">
                <a:solidFill>
                  <a:srgbClr val="17B1E7"/>
                </a:solidFill>
              </a:rPr>
              <a:t>?</a:t>
            </a:r>
            <a:br>
              <a:rPr lang="nl-BE" sz="2000" b="1" dirty="0">
                <a:solidFill>
                  <a:srgbClr val="17B1E7"/>
                </a:solidFill>
              </a:rPr>
            </a:br>
            <a:endParaRPr lang="nl-BE" sz="2000" b="1" dirty="0">
              <a:solidFill>
                <a:srgbClr val="17B1E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17B1E7"/>
                </a:solidFill>
              </a:rPr>
              <a:t>Welke </a:t>
            </a:r>
            <a:r>
              <a:rPr lang="nl-BE" sz="2000" b="1" u="sng" dirty="0">
                <a:solidFill>
                  <a:srgbClr val="17B1E7"/>
                </a:solidFill>
              </a:rPr>
              <a:t>smaken</a:t>
            </a:r>
            <a:r>
              <a:rPr lang="nl-BE" sz="2000" b="1" dirty="0">
                <a:solidFill>
                  <a:srgbClr val="17B1E7"/>
                </a:solidFill>
              </a:rPr>
              <a:t> ken ik allemaal?</a:t>
            </a:r>
            <a:br>
              <a:rPr lang="nl-BE" sz="2000" b="1" dirty="0">
                <a:solidFill>
                  <a:srgbClr val="17B1E7"/>
                </a:solidFill>
              </a:rPr>
            </a:br>
            <a:r>
              <a:rPr lang="nl-BE" sz="2000" b="1" dirty="0">
                <a:solidFill>
                  <a:srgbClr val="17B1E7"/>
                </a:solidFill>
              </a:rPr>
              <a:t>Waar </a:t>
            </a:r>
            <a:r>
              <a:rPr lang="nl-BE" sz="2000" b="1" u="sng" dirty="0">
                <a:solidFill>
                  <a:srgbClr val="17B1E7"/>
                </a:solidFill>
              </a:rPr>
              <a:t>proef</a:t>
            </a:r>
            <a:r>
              <a:rPr lang="nl-BE" sz="2000" b="1" dirty="0">
                <a:solidFill>
                  <a:srgbClr val="17B1E7"/>
                </a:solidFill>
              </a:rPr>
              <a:t> ik ze op mijn tong?</a:t>
            </a:r>
            <a:br>
              <a:rPr lang="nl-BE" sz="2000" b="1" dirty="0">
                <a:solidFill>
                  <a:srgbClr val="17B1E7"/>
                </a:solidFill>
              </a:rPr>
            </a:br>
            <a:endParaRPr lang="nl-BE" sz="2000" b="1" dirty="0">
              <a:solidFill>
                <a:srgbClr val="17B1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3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33" y="6086306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VERKENNEN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2A568F68-419A-4149-8DB8-5E2717EF8A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9106" y="571061"/>
            <a:ext cx="1521645" cy="1036503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195B48B-27D4-4EC9-8FB8-8C13853B3726}"/>
              </a:ext>
            </a:extLst>
          </p:cNvPr>
          <p:cNvSpPr txBox="1"/>
          <p:nvPr/>
        </p:nvSpPr>
        <p:spPr>
          <a:xfrm>
            <a:off x="7272338" y="2474838"/>
            <a:ext cx="4638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l-BE" sz="2000" b="1" dirty="0">
                <a:solidFill>
                  <a:srgbClr val="17B1E7"/>
                </a:solidFill>
              </a:rPr>
            </a:br>
            <a:endParaRPr lang="nl-BE" sz="2000" b="1" dirty="0">
              <a:solidFill>
                <a:srgbClr val="17B1E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17B1E7"/>
                </a:solidFill>
              </a:rPr>
              <a:t>Welke </a:t>
            </a:r>
            <a:r>
              <a:rPr lang="nl-BE" sz="2000" b="1" u="sng" dirty="0">
                <a:solidFill>
                  <a:srgbClr val="17B1E7"/>
                </a:solidFill>
              </a:rPr>
              <a:t>ingrediënten</a:t>
            </a:r>
            <a:r>
              <a:rPr lang="nl-BE" sz="2000" b="1" dirty="0">
                <a:solidFill>
                  <a:srgbClr val="17B1E7"/>
                </a:solidFill>
              </a:rPr>
              <a:t> zitten er allemaal in zo’n gummibeertje?</a:t>
            </a:r>
            <a:br>
              <a:rPr lang="nl-BE" sz="2000" b="1" dirty="0">
                <a:solidFill>
                  <a:srgbClr val="17B1E7"/>
                </a:solidFill>
              </a:rPr>
            </a:br>
            <a:endParaRPr lang="nl-BE" sz="2000" b="1" dirty="0">
              <a:solidFill>
                <a:srgbClr val="17B1E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b="1" dirty="0">
                <a:solidFill>
                  <a:srgbClr val="17B1E7"/>
                </a:solidFill>
              </a:rPr>
              <a:t>Bekijk hiervoor (eventueel) verschillende merken?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32751FC2-FBD5-4C79-B455-1BE543D5F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7" t="37614" r="41442" b="41102"/>
          <a:stretch/>
        </p:blipFill>
        <p:spPr>
          <a:xfrm>
            <a:off x="476817" y="2660993"/>
            <a:ext cx="3823283" cy="3657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33B8F48-5874-4F2E-B521-4C61951468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112" t="25898" r="9862" b="51203"/>
          <a:stretch/>
        </p:blipFill>
        <p:spPr>
          <a:xfrm>
            <a:off x="4384076" y="2900586"/>
            <a:ext cx="2607274" cy="2719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958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721" y="6162150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VERKENNEN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2A568F68-419A-4149-8DB8-5E2717EF8A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9106" y="571061"/>
            <a:ext cx="1521645" cy="103650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9F07B70-3303-4BF6-A741-81B8456BF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734" y="3379364"/>
            <a:ext cx="2798629" cy="2665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776630D7-84AE-4C28-AD7D-878B125525E4}"/>
              </a:ext>
            </a:extLst>
          </p:cNvPr>
          <p:cNvSpPr/>
          <p:nvPr/>
        </p:nvSpPr>
        <p:spPr>
          <a:xfrm>
            <a:off x="1287710" y="2351782"/>
            <a:ext cx="480829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3200" b="1" cap="none" spc="0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PRIMAIRE en SECUNDAIRE</a:t>
            </a:r>
          </a:p>
          <a:p>
            <a:pPr algn="r"/>
            <a:r>
              <a:rPr lang="nl-NL" sz="32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kleuren</a:t>
            </a:r>
            <a:endParaRPr lang="nl-NL" sz="32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5D8A638-5D4D-4211-B248-3E34C06DE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8234">
            <a:off x="7752214" y="3290009"/>
            <a:ext cx="2488498" cy="2488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CC28FE0C-C3EB-4471-B88D-8BA876A19164}"/>
              </a:ext>
            </a:extLst>
          </p:cNvPr>
          <p:cNvSpPr/>
          <p:nvPr/>
        </p:nvSpPr>
        <p:spPr>
          <a:xfrm>
            <a:off x="5680698" y="2386239"/>
            <a:ext cx="48082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nl-NL" sz="32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SMAAK</a:t>
            </a:r>
            <a:endParaRPr lang="nl-NL" sz="32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205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0CCAD-D725-4959-82FE-FBD8659120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026228" y="2174523"/>
            <a:ext cx="6139543" cy="3811904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880" y="196558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458601" y="54986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0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Eventueel</a:t>
            </a:r>
            <a:br>
              <a:rPr lang="nl-NL" sz="40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40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(voor)ONDERZOEK PRIMAIRE en SECUNDAIRE kleuren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1B1ADD4-9644-4699-8E96-BAA7D51C97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3234" y="214972"/>
            <a:ext cx="899849" cy="83830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32797F-F254-4E60-8209-25B069DEF0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2630" y="1048835"/>
            <a:ext cx="899849" cy="82928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8343D274-9B13-4483-9B3A-48254040CE55}"/>
              </a:ext>
            </a:extLst>
          </p:cNvPr>
          <p:cNvSpPr/>
          <p:nvPr/>
        </p:nvSpPr>
        <p:spPr>
          <a:xfrm>
            <a:off x="3722828" y="2359190"/>
            <a:ext cx="604007" cy="360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8BC3E0A1-EE6B-4D7C-B154-9BA8A52E1489}"/>
              </a:ext>
            </a:extLst>
          </p:cNvPr>
          <p:cNvSpPr/>
          <p:nvPr/>
        </p:nvSpPr>
        <p:spPr>
          <a:xfrm rot="246791">
            <a:off x="4069745" y="2216385"/>
            <a:ext cx="604007" cy="135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12AF2204-B53E-4FD0-A483-F34232B20D69}"/>
              </a:ext>
            </a:extLst>
          </p:cNvPr>
          <p:cNvSpPr/>
          <p:nvPr/>
        </p:nvSpPr>
        <p:spPr>
          <a:xfrm>
            <a:off x="1458601" y="6178576"/>
            <a:ext cx="491497" cy="329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3C8912-E3CF-4212-90A4-D012E4E111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775"/>
          <a:stretch/>
        </p:blipFill>
        <p:spPr>
          <a:xfrm>
            <a:off x="7645993" y="3855012"/>
            <a:ext cx="1758066" cy="1248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0FBBF45-C4C9-45F8-BF31-EEC5BFBA4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421454" y="3598958"/>
            <a:ext cx="1133954" cy="1646063"/>
          </a:xfrm>
          <a:prstGeom prst="rect">
            <a:avLst/>
          </a:prstGeom>
          <a:ln>
            <a:noFill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16B668A-51B9-432A-B074-F9D43A95A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5103" y="6111854"/>
            <a:ext cx="938865" cy="463336"/>
          </a:xfrm>
          <a:prstGeom prst="rect">
            <a:avLst/>
          </a:prstGeom>
        </p:spPr>
      </p:pic>
      <p:pic>
        <p:nvPicPr>
          <p:cNvPr id="14" name="Afbeelding 13">
            <a:hlinkClick r:id="rId9"/>
            <a:extLst>
              <a:ext uri="{FF2B5EF4-FFF2-40B4-BE49-F238E27FC236}">
                <a16:creationId xmlns:a16="http://schemas.microsoft.com/office/drawing/2014/main" id="{128E3045-2BDB-4B80-9979-67495076B0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6776" y="2315139"/>
            <a:ext cx="2980787" cy="4247326"/>
          </a:xfrm>
          <a:prstGeom prst="rect">
            <a:avLst/>
          </a:prstGeom>
        </p:spPr>
      </p:pic>
      <p:pic>
        <p:nvPicPr>
          <p:cNvPr id="6" name="Afbeelding 5">
            <a:hlinkClick r:id="rId9"/>
            <a:extLst>
              <a:ext uri="{FF2B5EF4-FFF2-40B4-BE49-F238E27FC236}">
                <a16:creationId xmlns:a16="http://schemas.microsoft.com/office/drawing/2014/main" id="{225F124A-B773-4517-9150-472F36B493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055899">
            <a:off x="4272683" y="2258573"/>
            <a:ext cx="412090" cy="412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4297C9A-745D-4562-A02D-8F2A26F5D2C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5743"/>
          <a:stretch/>
        </p:blipFill>
        <p:spPr>
          <a:xfrm>
            <a:off x="9165771" y="3707850"/>
            <a:ext cx="1860865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0CCAD-D725-4959-82FE-FBD8659120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473903" y="2025615"/>
            <a:ext cx="6139543" cy="3811904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34953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HOOFDONDERZOEK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1B1ADD4-9644-4699-8E96-BAA7D51C97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9700" y="317959"/>
            <a:ext cx="899849" cy="83830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32797F-F254-4E60-8209-25B069DEF0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40417" y="1089313"/>
            <a:ext cx="899849" cy="829289"/>
          </a:xfrm>
          <a:prstGeom prst="rect">
            <a:avLst/>
          </a:prstGeom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842D591-250D-41FB-A0E1-F1ECE291276F}"/>
              </a:ext>
            </a:extLst>
          </p:cNvPr>
          <p:cNvSpPr/>
          <p:nvPr/>
        </p:nvSpPr>
        <p:spPr>
          <a:xfrm>
            <a:off x="1713760" y="1010956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dirty="0">
                <a:ln w="1270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opzetten (hypothese) + uitvoeren</a:t>
            </a:r>
            <a:endParaRPr lang="nl-NL" sz="3200" b="1" cap="none" spc="0" dirty="0">
              <a:ln w="12700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50659D7-D841-4937-9F94-D4FB69B95EAC}"/>
              </a:ext>
            </a:extLst>
          </p:cNvPr>
          <p:cNvSpPr txBox="1"/>
          <p:nvPr/>
        </p:nvSpPr>
        <p:spPr>
          <a:xfrm>
            <a:off x="711774" y="3097005"/>
            <a:ext cx="4841033" cy="1754326"/>
          </a:xfrm>
          <a:custGeom>
            <a:avLst/>
            <a:gdLst>
              <a:gd name="connsiteX0" fmla="*/ 0 w 4841033"/>
              <a:gd name="connsiteY0" fmla="*/ 0 h 1754326"/>
              <a:gd name="connsiteX1" fmla="*/ 788397 w 4841033"/>
              <a:gd name="connsiteY1" fmla="*/ 0 h 1754326"/>
              <a:gd name="connsiteX2" fmla="*/ 1334742 w 4841033"/>
              <a:gd name="connsiteY2" fmla="*/ 0 h 1754326"/>
              <a:gd name="connsiteX3" fmla="*/ 1977908 w 4841033"/>
              <a:gd name="connsiteY3" fmla="*/ 0 h 1754326"/>
              <a:gd name="connsiteX4" fmla="*/ 2621074 w 4841033"/>
              <a:gd name="connsiteY4" fmla="*/ 0 h 1754326"/>
              <a:gd name="connsiteX5" fmla="*/ 3167419 w 4841033"/>
              <a:gd name="connsiteY5" fmla="*/ 0 h 1754326"/>
              <a:gd name="connsiteX6" fmla="*/ 3907405 w 4841033"/>
              <a:gd name="connsiteY6" fmla="*/ 0 h 1754326"/>
              <a:gd name="connsiteX7" fmla="*/ 4841033 w 4841033"/>
              <a:gd name="connsiteY7" fmla="*/ 0 h 1754326"/>
              <a:gd name="connsiteX8" fmla="*/ 4841033 w 4841033"/>
              <a:gd name="connsiteY8" fmla="*/ 619862 h 1754326"/>
              <a:gd name="connsiteX9" fmla="*/ 4841033 w 4841033"/>
              <a:gd name="connsiteY9" fmla="*/ 1169551 h 1754326"/>
              <a:gd name="connsiteX10" fmla="*/ 4841033 w 4841033"/>
              <a:gd name="connsiteY10" fmla="*/ 1754326 h 1754326"/>
              <a:gd name="connsiteX11" fmla="*/ 4294688 w 4841033"/>
              <a:gd name="connsiteY11" fmla="*/ 1754326 h 1754326"/>
              <a:gd name="connsiteX12" fmla="*/ 3554701 w 4841033"/>
              <a:gd name="connsiteY12" fmla="*/ 1754326 h 1754326"/>
              <a:gd name="connsiteX13" fmla="*/ 3008356 w 4841033"/>
              <a:gd name="connsiteY13" fmla="*/ 1754326 h 1754326"/>
              <a:gd name="connsiteX14" fmla="*/ 2413601 w 4841033"/>
              <a:gd name="connsiteY14" fmla="*/ 1754326 h 1754326"/>
              <a:gd name="connsiteX15" fmla="*/ 1770435 w 4841033"/>
              <a:gd name="connsiteY15" fmla="*/ 1754326 h 1754326"/>
              <a:gd name="connsiteX16" fmla="*/ 1175679 w 4841033"/>
              <a:gd name="connsiteY16" fmla="*/ 1754326 h 1754326"/>
              <a:gd name="connsiteX17" fmla="*/ 0 w 4841033"/>
              <a:gd name="connsiteY17" fmla="*/ 1754326 h 1754326"/>
              <a:gd name="connsiteX18" fmla="*/ 0 w 4841033"/>
              <a:gd name="connsiteY18" fmla="*/ 1204637 h 1754326"/>
              <a:gd name="connsiteX19" fmla="*/ 0 w 4841033"/>
              <a:gd name="connsiteY19" fmla="*/ 602319 h 1754326"/>
              <a:gd name="connsiteX20" fmla="*/ 0 w 4841033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41033" h="1754326" extrusionOk="0">
                <a:moveTo>
                  <a:pt x="0" y="0"/>
                </a:moveTo>
                <a:cubicBezTo>
                  <a:pt x="244541" y="-27929"/>
                  <a:pt x="445689" y="-6387"/>
                  <a:pt x="788397" y="0"/>
                </a:cubicBezTo>
                <a:cubicBezTo>
                  <a:pt x="1131105" y="6387"/>
                  <a:pt x="1217000" y="18487"/>
                  <a:pt x="1334742" y="0"/>
                </a:cubicBezTo>
                <a:cubicBezTo>
                  <a:pt x="1452485" y="-18487"/>
                  <a:pt x="1665957" y="-15468"/>
                  <a:pt x="1977908" y="0"/>
                </a:cubicBezTo>
                <a:cubicBezTo>
                  <a:pt x="2289859" y="15468"/>
                  <a:pt x="2471420" y="-4408"/>
                  <a:pt x="2621074" y="0"/>
                </a:cubicBezTo>
                <a:cubicBezTo>
                  <a:pt x="2770728" y="4408"/>
                  <a:pt x="2904411" y="5656"/>
                  <a:pt x="3167419" y="0"/>
                </a:cubicBezTo>
                <a:cubicBezTo>
                  <a:pt x="3430428" y="-5656"/>
                  <a:pt x="3708634" y="-26300"/>
                  <a:pt x="3907405" y="0"/>
                </a:cubicBezTo>
                <a:cubicBezTo>
                  <a:pt x="4106176" y="26300"/>
                  <a:pt x="4632799" y="-32942"/>
                  <a:pt x="4841033" y="0"/>
                </a:cubicBezTo>
                <a:cubicBezTo>
                  <a:pt x="4823259" y="210658"/>
                  <a:pt x="4829954" y="430325"/>
                  <a:pt x="4841033" y="619862"/>
                </a:cubicBezTo>
                <a:cubicBezTo>
                  <a:pt x="4852112" y="809399"/>
                  <a:pt x="4823241" y="952376"/>
                  <a:pt x="4841033" y="1169551"/>
                </a:cubicBezTo>
                <a:cubicBezTo>
                  <a:pt x="4858825" y="1386726"/>
                  <a:pt x="4852788" y="1559162"/>
                  <a:pt x="4841033" y="1754326"/>
                </a:cubicBezTo>
                <a:cubicBezTo>
                  <a:pt x="4731091" y="1757158"/>
                  <a:pt x="4492772" y="1775002"/>
                  <a:pt x="4294688" y="1754326"/>
                </a:cubicBezTo>
                <a:cubicBezTo>
                  <a:pt x="4096604" y="1733650"/>
                  <a:pt x="3709487" y="1753448"/>
                  <a:pt x="3554701" y="1754326"/>
                </a:cubicBezTo>
                <a:cubicBezTo>
                  <a:pt x="3399915" y="1755204"/>
                  <a:pt x="3191437" y="1747879"/>
                  <a:pt x="3008356" y="1754326"/>
                </a:cubicBezTo>
                <a:cubicBezTo>
                  <a:pt x="2825276" y="1760773"/>
                  <a:pt x="2661201" y="1773286"/>
                  <a:pt x="2413601" y="1754326"/>
                </a:cubicBezTo>
                <a:cubicBezTo>
                  <a:pt x="2166002" y="1735366"/>
                  <a:pt x="1981843" y="1742469"/>
                  <a:pt x="1770435" y="1754326"/>
                </a:cubicBezTo>
                <a:cubicBezTo>
                  <a:pt x="1559027" y="1766183"/>
                  <a:pt x="1452104" y="1733352"/>
                  <a:pt x="1175679" y="1754326"/>
                </a:cubicBezTo>
                <a:cubicBezTo>
                  <a:pt x="899254" y="1775300"/>
                  <a:pt x="347896" y="1743000"/>
                  <a:pt x="0" y="1754326"/>
                </a:cubicBezTo>
                <a:cubicBezTo>
                  <a:pt x="-2199" y="1614054"/>
                  <a:pt x="11504" y="1319949"/>
                  <a:pt x="0" y="1204637"/>
                </a:cubicBezTo>
                <a:cubicBezTo>
                  <a:pt x="-11504" y="1089325"/>
                  <a:pt x="-3813" y="812775"/>
                  <a:pt x="0" y="602319"/>
                </a:cubicBezTo>
                <a:cubicBezTo>
                  <a:pt x="3813" y="391863"/>
                  <a:pt x="-12286" y="17545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E5900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Hoe evenaar ik het best het ORANJE beertje qua KLEUR?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4379EC2-8554-4D59-849D-EA02E399D21C}"/>
              </a:ext>
            </a:extLst>
          </p:cNvPr>
          <p:cNvSpPr txBox="1"/>
          <p:nvPr/>
        </p:nvSpPr>
        <p:spPr>
          <a:xfrm>
            <a:off x="6437734" y="3116535"/>
            <a:ext cx="4933814" cy="1754326"/>
          </a:xfrm>
          <a:custGeom>
            <a:avLst/>
            <a:gdLst>
              <a:gd name="connsiteX0" fmla="*/ 0 w 4933814"/>
              <a:gd name="connsiteY0" fmla="*/ 0 h 1754326"/>
              <a:gd name="connsiteX1" fmla="*/ 567389 w 4933814"/>
              <a:gd name="connsiteY1" fmla="*/ 0 h 1754326"/>
              <a:gd name="connsiteX2" fmla="*/ 1036101 w 4933814"/>
              <a:gd name="connsiteY2" fmla="*/ 0 h 1754326"/>
              <a:gd name="connsiteX3" fmla="*/ 1751504 w 4933814"/>
              <a:gd name="connsiteY3" fmla="*/ 0 h 1754326"/>
              <a:gd name="connsiteX4" fmla="*/ 2318893 w 4933814"/>
              <a:gd name="connsiteY4" fmla="*/ 0 h 1754326"/>
              <a:gd name="connsiteX5" fmla="*/ 2886281 w 4933814"/>
              <a:gd name="connsiteY5" fmla="*/ 0 h 1754326"/>
              <a:gd name="connsiteX6" fmla="*/ 3601684 w 4933814"/>
              <a:gd name="connsiteY6" fmla="*/ 0 h 1754326"/>
              <a:gd name="connsiteX7" fmla="*/ 4119735 w 4933814"/>
              <a:gd name="connsiteY7" fmla="*/ 0 h 1754326"/>
              <a:gd name="connsiteX8" fmla="*/ 4933814 w 4933814"/>
              <a:gd name="connsiteY8" fmla="*/ 0 h 1754326"/>
              <a:gd name="connsiteX9" fmla="*/ 4933814 w 4933814"/>
              <a:gd name="connsiteY9" fmla="*/ 619862 h 1754326"/>
              <a:gd name="connsiteX10" fmla="*/ 4933814 w 4933814"/>
              <a:gd name="connsiteY10" fmla="*/ 1169551 h 1754326"/>
              <a:gd name="connsiteX11" fmla="*/ 4933814 w 4933814"/>
              <a:gd name="connsiteY11" fmla="*/ 1754326 h 1754326"/>
              <a:gd name="connsiteX12" fmla="*/ 4267749 w 4933814"/>
              <a:gd name="connsiteY12" fmla="*/ 1754326 h 1754326"/>
              <a:gd name="connsiteX13" fmla="*/ 3552346 w 4933814"/>
              <a:gd name="connsiteY13" fmla="*/ 1754326 h 1754326"/>
              <a:gd name="connsiteX14" fmla="*/ 2836943 w 4933814"/>
              <a:gd name="connsiteY14" fmla="*/ 1754326 h 1754326"/>
              <a:gd name="connsiteX15" fmla="*/ 2318893 w 4933814"/>
              <a:gd name="connsiteY15" fmla="*/ 1754326 h 1754326"/>
              <a:gd name="connsiteX16" fmla="*/ 1702166 w 4933814"/>
              <a:gd name="connsiteY16" fmla="*/ 1754326 h 1754326"/>
              <a:gd name="connsiteX17" fmla="*/ 986763 w 4933814"/>
              <a:gd name="connsiteY17" fmla="*/ 1754326 h 1754326"/>
              <a:gd name="connsiteX18" fmla="*/ 0 w 4933814"/>
              <a:gd name="connsiteY18" fmla="*/ 1754326 h 1754326"/>
              <a:gd name="connsiteX19" fmla="*/ 0 w 4933814"/>
              <a:gd name="connsiteY19" fmla="*/ 1222180 h 1754326"/>
              <a:gd name="connsiteX20" fmla="*/ 0 w 4933814"/>
              <a:gd name="connsiteY20" fmla="*/ 672492 h 1754326"/>
              <a:gd name="connsiteX21" fmla="*/ 0 w 4933814"/>
              <a:gd name="connsiteY21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33814" h="1754326" extrusionOk="0">
                <a:moveTo>
                  <a:pt x="0" y="0"/>
                </a:moveTo>
                <a:cubicBezTo>
                  <a:pt x="166382" y="-1872"/>
                  <a:pt x="370033" y="3360"/>
                  <a:pt x="567389" y="0"/>
                </a:cubicBezTo>
                <a:cubicBezTo>
                  <a:pt x="764745" y="-3360"/>
                  <a:pt x="855148" y="-19658"/>
                  <a:pt x="1036101" y="0"/>
                </a:cubicBezTo>
                <a:cubicBezTo>
                  <a:pt x="1217054" y="19658"/>
                  <a:pt x="1425812" y="-20286"/>
                  <a:pt x="1751504" y="0"/>
                </a:cubicBezTo>
                <a:cubicBezTo>
                  <a:pt x="2077196" y="20286"/>
                  <a:pt x="2102118" y="-5470"/>
                  <a:pt x="2318893" y="0"/>
                </a:cubicBezTo>
                <a:cubicBezTo>
                  <a:pt x="2535668" y="5470"/>
                  <a:pt x="2675707" y="-23986"/>
                  <a:pt x="2886281" y="0"/>
                </a:cubicBezTo>
                <a:cubicBezTo>
                  <a:pt x="3096855" y="23986"/>
                  <a:pt x="3326641" y="18805"/>
                  <a:pt x="3601684" y="0"/>
                </a:cubicBezTo>
                <a:cubicBezTo>
                  <a:pt x="3876727" y="-18805"/>
                  <a:pt x="3971403" y="23"/>
                  <a:pt x="4119735" y="0"/>
                </a:cubicBezTo>
                <a:cubicBezTo>
                  <a:pt x="4268067" y="-23"/>
                  <a:pt x="4674700" y="34117"/>
                  <a:pt x="4933814" y="0"/>
                </a:cubicBezTo>
                <a:cubicBezTo>
                  <a:pt x="4947303" y="191307"/>
                  <a:pt x="4956449" y="444356"/>
                  <a:pt x="4933814" y="619862"/>
                </a:cubicBezTo>
                <a:cubicBezTo>
                  <a:pt x="4911179" y="795368"/>
                  <a:pt x="4960379" y="964875"/>
                  <a:pt x="4933814" y="1169551"/>
                </a:cubicBezTo>
                <a:cubicBezTo>
                  <a:pt x="4907249" y="1374227"/>
                  <a:pt x="4913239" y="1542932"/>
                  <a:pt x="4933814" y="1754326"/>
                </a:cubicBezTo>
                <a:cubicBezTo>
                  <a:pt x="4648094" y="1776958"/>
                  <a:pt x="4497803" y="1761754"/>
                  <a:pt x="4267749" y="1754326"/>
                </a:cubicBezTo>
                <a:cubicBezTo>
                  <a:pt x="4037695" y="1746898"/>
                  <a:pt x="3808646" y="1745181"/>
                  <a:pt x="3552346" y="1754326"/>
                </a:cubicBezTo>
                <a:cubicBezTo>
                  <a:pt x="3296046" y="1763471"/>
                  <a:pt x="3064361" y="1768566"/>
                  <a:pt x="2836943" y="1754326"/>
                </a:cubicBezTo>
                <a:cubicBezTo>
                  <a:pt x="2609525" y="1740086"/>
                  <a:pt x="2562185" y="1735843"/>
                  <a:pt x="2318893" y="1754326"/>
                </a:cubicBezTo>
                <a:cubicBezTo>
                  <a:pt x="2075601" y="1772810"/>
                  <a:pt x="1832828" y="1731401"/>
                  <a:pt x="1702166" y="1754326"/>
                </a:cubicBezTo>
                <a:cubicBezTo>
                  <a:pt x="1571504" y="1777251"/>
                  <a:pt x="1207850" y="1746455"/>
                  <a:pt x="986763" y="1754326"/>
                </a:cubicBezTo>
                <a:cubicBezTo>
                  <a:pt x="765676" y="1762197"/>
                  <a:pt x="213020" y="1744001"/>
                  <a:pt x="0" y="1754326"/>
                </a:cubicBezTo>
                <a:cubicBezTo>
                  <a:pt x="-19355" y="1570364"/>
                  <a:pt x="10902" y="1445855"/>
                  <a:pt x="0" y="1222180"/>
                </a:cubicBezTo>
                <a:cubicBezTo>
                  <a:pt x="-10902" y="998505"/>
                  <a:pt x="-25119" y="842168"/>
                  <a:pt x="0" y="672492"/>
                </a:cubicBezTo>
                <a:cubicBezTo>
                  <a:pt x="25119" y="502816"/>
                  <a:pt x="-28700" y="23752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20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Hoe evenaar ik het best het ORANJE beertje qua SMAAK?</a:t>
            </a:r>
          </a:p>
        </p:txBody>
      </p:sp>
      <p:pic>
        <p:nvPicPr>
          <p:cNvPr id="4098" name="Picture 2" descr="Haribo goudberen oranje snoep 1 kg online bestellen bij CandyXL.com">
            <a:extLst>
              <a:ext uri="{FF2B5EF4-FFF2-40B4-BE49-F238E27FC236}">
                <a16:creationId xmlns:a16="http://schemas.microsoft.com/office/drawing/2014/main" id="{4C530D74-E586-4927-BF35-CAF79253B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7"/>
          <a:stretch/>
        </p:blipFill>
        <p:spPr bwMode="auto">
          <a:xfrm>
            <a:off x="139570" y="6008798"/>
            <a:ext cx="2109108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aribo goudberen oranje snoep 1 kg online bestellen bij CandyXL.com">
            <a:extLst>
              <a:ext uri="{FF2B5EF4-FFF2-40B4-BE49-F238E27FC236}">
                <a16:creationId xmlns:a16="http://schemas.microsoft.com/office/drawing/2014/main" id="{3C7436E6-7AF2-4715-B69F-7A459C9E0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7"/>
          <a:stretch/>
        </p:blipFill>
        <p:spPr bwMode="auto">
          <a:xfrm>
            <a:off x="2238959" y="6008798"/>
            <a:ext cx="2109108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aribo goudberen oranje snoep 1 kg online bestellen bij CandyXL.com">
            <a:extLst>
              <a:ext uri="{FF2B5EF4-FFF2-40B4-BE49-F238E27FC236}">
                <a16:creationId xmlns:a16="http://schemas.microsoft.com/office/drawing/2014/main" id="{1E4FCA5E-3CA0-4DA1-BA5F-0020FFB90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7"/>
          <a:stretch/>
        </p:blipFill>
        <p:spPr bwMode="auto">
          <a:xfrm>
            <a:off x="4338344" y="6008798"/>
            <a:ext cx="2109108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aribo goudberen oranje snoep 1 kg online bestellen bij CandyXL.com">
            <a:extLst>
              <a:ext uri="{FF2B5EF4-FFF2-40B4-BE49-F238E27FC236}">
                <a16:creationId xmlns:a16="http://schemas.microsoft.com/office/drawing/2014/main" id="{DCA99F7D-B034-4A4F-919B-CDDE5241A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7"/>
          <a:stretch/>
        </p:blipFill>
        <p:spPr bwMode="auto">
          <a:xfrm>
            <a:off x="6437734" y="6008798"/>
            <a:ext cx="2109108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aribo goudberen oranje snoep 1 kg online bestellen bij CandyXL.com">
            <a:extLst>
              <a:ext uri="{FF2B5EF4-FFF2-40B4-BE49-F238E27FC236}">
                <a16:creationId xmlns:a16="http://schemas.microsoft.com/office/drawing/2014/main" id="{D15F3C3B-B412-4A40-9151-9E0DE0B6C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7"/>
          <a:stretch/>
        </p:blipFill>
        <p:spPr bwMode="auto">
          <a:xfrm>
            <a:off x="8558892" y="6006241"/>
            <a:ext cx="2109108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aribo goudberen oranje snoep 1 kg online bestellen bij CandyXL.com">
            <a:extLst>
              <a:ext uri="{FF2B5EF4-FFF2-40B4-BE49-F238E27FC236}">
                <a16:creationId xmlns:a16="http://schemas.microsoft.com/office/drawing/2014/main" id="{4F5C132A-76A3-4CBF-AA71-716C1723D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65707"/>
          <a:stretch/>
        </p:blipFill>
        <p:spPr bwMode="auto">
          <a:xfrm>
            <a:off x="10690458" y="6006241"/>
            <a:ext cx="1257590" cy="7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5755D1F-2815-43B9-874E-7EF5E93A4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14959">
            <a:off x="10327336" y="4732559"/>
            <a:ext cx="863714" cy="735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CA90E2F0-FA71-483F-BEBC-ED32E9CB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0560">
            <a:off x="4764103" y="4821508"/>
            <a:ext cx="834563" cy="740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0425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671</Words>
  <Application>Microsoft Office PowerPoint</Application>
  <PresentationFormat>Breedbeeld</PresentationFormat>
  <Paragraphs>125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Eras Bold ITC</vt:lpstr>
      <vt:lpstr>Kantoorthema</vt:lpstr>
      <vt:lpstr>WELKOM</vt:lpstr>
      <vt:lpstr>PowerPoint-presentatie</vt:lpstr>
      <vt:lpstr>GUMMI SNOEPERTJE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GUMMI  SNOEPERTJE MAKEN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workshop  GUMMIMASTER!!</dc:title>
  <dc:creator>Borremans Wim</dc:creator>
  <cp:lastModifiedBy>Borremans Wim</cp:lastModifiedBy>
  <cp:revision>52</cp:revision>
  <cp:lastPrinted>2022-01-17T11:33:43Z</cp:lastPrinted>
  <dcterms:created xsi:type="dcterms:W3CDTF">2021-12-07T09:35:56Z</dcterms:created>
  <dcterms:modified xsi:type="dcterms:W3CDTF">2022-12-14T09:09:12Z</dcterms:modified>
</cp:coreProperties>
</file>